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  <p:sldMasterId id="2147483660" r:id="rId2"/>
    <p:sldMasterId id="2147483662" r:id="rId3"/>
  </p:sldMasterIdLst>
  <p:notesMasterIdLst>
    <p:notesMasterId r:id="rId19"/>
  </p:notesMasterIdLst>
  <p:handoutMasterIdLst>
    <p:handoutMasterId r:id="rId20"/>
  </p:handoutMasterIdLst>
  <p:sldIdLst>
    <p:sldId id="256" r:id="rId4"/>
    <p:sldId id="268" r:id="rId5"/>
    <p:sldId id="264" r:id="rId6"/>
    <p:sldId id="265" r:id="rId7"/>
    <p:sldId id="269" r:id="rId8"/>
    <p:sldId id="266" r:id="rId9"/>
    <p:sldId id="270" r:id="rId10"/>
    <p:sldId id="267" r:id="rId11"/>
    <p:sldId id="271" r:id="rId12"/>
    <p:sldId id="273" r:id="rId13"/>
    <p:sldId id="274" r:id="rId14"/>
    <p:sldId id="272" r:id="rId15"/>
    <p:sldId id="258" r:id="rId16"/>
    <p:sldId id="260" r:id="rId17"/>
    <p:sldId id="261" r:id="rId1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384C"/>
    <a:srgbClr val="3D5472"/>
    <a:srgbClr val="527098"/>
    <a:srgbClr val="FEC523"/>
    <a:srgbClr val="022133"/>
    <a:srgbClr val="033E60"/>
    <a:srgbClr val="057CC1"/>
    <a:srgbClr val="FF9407"/>
    <a:srgbClr val="013A48"/>
    <a:srgbClr val="0174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2" autoAdjust="0"/>
    <p:restoredTop sz="94660" autoAdjust="0"/>
  </p:normalViewPr>
  <p:slideViewPr>
    <p:cSldViewPr snapToGrid="0" snapToObjects="1">
      <p:cViewPr varScale="1">
        <p:scale>
          <a:sx n="90" d="100"/>
          <a:sy n="90" d="100"/>
        </p:scale>
        <p:origin x="84" y="202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845176-A105-D341-A5E0-1294E1A0FFE5}" type="datetimeFigureOut">
              <a:rPr lang="en-US" smtClean="0"/>
              <a:pPr/>
              <a:t>10/14/2015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05AA56-D154-3749-9B92-00ADA0BE9C3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90897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5706E6-6A5F-AE4B-801F-2A34364CD371}" type="datetimeFigureOut">
              <a:rPr lang="en-US" smtClean="0"/>
              <a:pPr/>
              <a:t>10/14/2015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178B75-A691-EA4F-B215-437ECD8202D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38785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ren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577" y="236835"/>
            <a:ext cx="1731645" cy="762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9482" y="629138"/>
            <a:ext cx="1676400" cy="558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0464" y="1709082"/>
            <a:ext cx="7772400" cy="1102519"/>
          </a:xfrm>
        </p:spPr>
        <p:txBody>
          <a:bodyPr>
            <a:normAutofit/>
          </a:bodyPr>
          <a:lstStyle>
            <a:lvl1pPr algn="ctr">
              <a:defRPr sz="3200" b="0" cap="all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064195"/>
            <a:ext cx="6400800" cy="260350"/>
          </a:xfrm>
        </p:spPr>
        <p:txBody>
          <a:bodyPr>
            <a:noAutofit/>
          </a:bodyPr>
          <a:lstStyle>
            <a:lvl1pPr marL="0" indent="0" algn="ctr">
              <a:buNone/>
              <a:defRPr sz="2200" b="0" i="0">
                <a:solidFill>
                  <a:schemeClr val="bg1">
                    <a:lumMod val="65000"/>
                  </a:schemeClr>
                </a:solidFill>
                <a:latin typeface="Calibri"/>
                <a:cs typeface="Calibri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1157458"/>
            <a:ext cx="9144000" cy="91440"/>
          </a:xfrm>
          <a:prstGeom prst="rect">
            <a:avLst/>
          </a:prstGeom>
          <a:solidFill>
            <a:srgbClr val="FEC52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0" y="3894663"/>
            <a:ext cx="9144000" cy="91440"/>
          </a:xfrm>
          <a:prstGeom prst="rect">
            <a:avLst/>
          </a:prstGeom>
          <a:solidFill>
            <a:srgbClr val="FEC52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/>
          <p:cNvSpPr/>
          <p:nvPr userDrawn="1"/>
        </p:nvSpPr>
        <p:spPr>
          <a:xfrm>
            <a:off x="6415717" y="699115"/>
            <a:ext cx="830938" cy="830938"/>
          </a:xfrm>
          <a:prstGeom prst="ellipse">
            <a:avLst/>
          </a:prstGeom>
          <a:solidFill>
            <a:srgbClr val="3D5472"/>
          </a:solidFill>
          <a:ln>
            <a:solidFill>
              <a:srgbClr val="D4D4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13A48"/>
              </a:solidFill>
            </a:endParaRPr>
          </a:p>
        </p:txBody>
      </p:sp>
      <p:pic>
        <p:nvPicPr>
          <p:cNvPr id="15" name="Picture 14" descr="white_twitter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682251" y="797857"/>
            <a:ext cx="302748" cy="302748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6417790" y="1136292"/>
            <a:ext cx="853587" cy="205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kern="1200" baseline="30000" dirty="0" smtClean="0">
                <a:solidFill>
                  <a:schemeClr val="bg1"/>
                </a:solidFill>
                <a:latin typeface="Calibri"/>
                <a:ea typeface="+mn-ea"/>
                <a:cs typeface="Calibri"/>
              </a:rPr>
              <a:t>#GPUGSummit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C17D-3397-F346-B995-5003D7EC1FF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828234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828234"/>
            <a:ext cx="6019800" cy="3290888"/>
          </a:xfrm>
        </p:spPr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C17D-3397-F346-B995-5003D7EC1FF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1157458"/>
            <a:ext cx="9144000" cy="3986042"/>
          </a:xfrm>
          <a:prstGeom prst="rect">
            <a:avLst/>
          </a:prstGeom>
          <a:solidFill>
            <a:srgbClr val="3D547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12925"/>
            <a:ext cx="7772400" cy="1101725"/>
          </a:xfrm>
        </p:spPr>
        <p:txBody>
          <a:bodyPr>
            <a:normAutofit/>
          </a:bodyPr>
          <a:lstStyle>
            <a:lvl1pPr>
              <a:defRPr sz="3000" cap="all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577" y="236835"/>
            <a:ext cx="1731645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4232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1248898"/>
            <a:ext cx="9144000" cy="2645765"/>
          </a:xfrm>
          <a:prstGeom prst="rect">
            <a:avLst/>
          </a:prstGeom>
          <a:solidFill>
            <a:srgbClr val="3D547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40646" y="1883832"/>
            <a:ext cx="2857569" cy="126892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1167618"/>
            <a:ext cx="9144000" cy="91440"/>
          </a:xfrm>
          <a:prstGeom prst="rect">
            <a:avLst/>
          </a:prstGeom>
          <a:solidFill>
            <a:srgbClr val="FEC52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3894663"/>
            <a:ext cx="9144000" cy="91440"/>
          </a:xfrm>
          <a:prstGeom prst="rect">
            <a:avLst/>
          </a:prstGeom>
          <a:solidFill>
            <a:srgbClr val="FEC52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2924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1157458"/>
            <a:ext cx="9144000" cy="3986042"/>
          </a:xfrm>
          <a:prstGeom prst="rect">
            <a:avLst/>
          </a:prstGeom>
          <a:solidFill>
            <a:srgbClr val="3D547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12925"/>
            <a:ext cx="7772400" cy="1101725"/>
          </a:xfrm>
        </p:spPr>
        <p:txBody>
          <a:bodyPr>
            <a:normAutofit/>
          </a:bodyPr>
          <a:lstStyle>
            <a:lvl1pPr>
              <a:defRPr sz="3000" cap="all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577" y="236835"/>
            <a:ext cx="1731645" cy="762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1248898"/>
            <a:ext cx="9144000" cy="2645765"/>
          </a:xfrm>
          <a:prstGeom prst="rect">
            <a:avLst/>
          </a:prstGeom>
          <a:solidFill>
            <a:srgbClr val="3D547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40646" y="1883832"/>
            <a:ext cx="2857569" cy="126892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1167618"/>
            <a:ext cx="9144000" cy="91440"/>
          </a:xfrm>
          <a:prstGeom prst="rect">
            <a:avLst/>
          </a:prstGeom>
          <a:solidFill>
            <a:srgbClr val="FEC52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3894663"/>
            <a:ext cx="9144000" cy="91440"/>
          </a:xfrm>
          <a:prstGeom prst="rect">
            <a:avLst/>
          </a:prstGeom>
          <a:solidFill>
            <a:srgbClr val="FEC52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FEC523"/>
              </a:buClr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800">
                <a:solidFill>
                  <a:srgbClr val="FFFFFF"/>
                </a:solidFill>
                <a:latin typeface="Myriad Bold"/>
                <a:cs typeface="Myriad Bold"/>
              </a:defRPr>
            </a:lvl1pPr>
          </a:lstStyle>
          <a:p>
            <a:fld id="{5CD6C17D-3397-F346-B995-5003D7EC1FF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57200" y="16749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259127"/>
            <a:ext cx="7868610" cy="1021556"/>
          </a:xfrm>
        </p:spPr>
        <p:txBody>
          <a:bodyPr anchor="t">
            <a:normAutofit/>
          </a:bodyPr>
          <a:lstStyle>
            <a:lvl1pPr algn="ctr">
              <a:defRPr sz="3000" b="0" cap="all">
                <a:solidFill>
                  <a:srgbClr val="527098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155610"/>
            <a:ext cx="7772400" cy="562570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C17D-3397-F346-B995-5003D7EC1FF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45024"/>
            <a:ext cx="4038600" cy="2545556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45024"/>
            <a:ext cx="4038600" cy="2545556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C17D-3397-F346-B995-5003D7EC1FF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>
            <a:normAutofit/>
          </a:bodyPr>
          <a:lstStyle>
            <a:lvl1pPr marL="0" indent="0">
              <a:buNone/>
              <a:defRPr sz="2200" b="1">
                <a:solidFill>
                  <a:srgbClr val="29384C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>
            <a:normAutofit/>
          </a:bodyPr>
          <a:lstStyle>
            <a:lvl1pPr marL="0" indent="0">
              <a:buNone/>
              <a:defRPr sz="2200" b="1">
                <a:solidFill>
                  <a:srgbClr val="29384C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C17D-3397-F346-B995-5003D7EC1FF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0" y="16749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C17D-3397-F346-B995-5003D7EC1FF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C17D-3397-F346-B995-5003D7EC1FF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>
            <a:normAutofit/>
          </a:bodyPr>
          <a:lstStyle>
            <a:lvl1pPr algn="l">
              <a:defRPr sz="1800" b="1">
                <a:solidFill>
                  <a:srgbClr val="527098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C17D-3397-F346-B995-5003D7EC1FF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>
                <a:solidFill>
                  <a:srgbClr val="527098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C17D-3397-F346-B995-5003D7EC1FF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8446" y="4482863"/>
            <a:ext cx="692658" cy="3048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4883570"/>
            <a:ext cx="9144000" cy="274320"/>
          </a:xfrm>
          <a:prstGeom prst="rect">
            <a:avLst/>
          </a:prstGeom>
          <a:solidFill>
            <a:srgbClr val="5270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6749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4285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49533" y="488889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fld id="{5CD6C17D-3397-F346-B995-5003D7EC1FF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445655" y="942836"/>
            <a:ext cx="8229600" cy="1588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white_twitter.png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404285" y="4925416"/>
            <a:ext cx="162560" cy="162560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511856" y="4944658"/>
            <a:ext cx="22119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500" b="1" kern="1200" baseline="300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 #GPUGSummit | #INreno15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4" r:id="rId12"/>
    <p:sldLayoutId id="2147483665" r:id="rId13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3000" b="0" i="0" kern="1200" cap="all">
          <a:solidFill>
            <a:srgbClr val="527098"/>
          </a:solidFill>
          <a:latin typeface="Calibri"/>
          <a:ea typeface="+mj-ea"/>
          <a:cs typeface="Calibri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rgbClr val="FEC523"/>
        </a:buClr>
        <a:buSzPct val="80000"/>
        <a:buFont typeface="Wingdings" charset="2"/>
        <a:buChar char="§"/>
        <a:defRPr sz="2200" b="0" i="0" kern="1200">
          <a:solidFill>
            <a:schemeClr val="tx1"/>
          </a:solidFill>
          <a:latin typeface="Calibri"/>
          <a:ea typeface="+mn-ea"/>
          <a:cs typeface="Calibri"/>
        </a:defRPr>
      </a:lvl1pPr>
      <a:lvl2pPr marL="742950" indent="-285750" algn="l" defTabSz="457200" rtl="0" eaLnBrk="1" latinLnBrk="0" hangingPunct="1">
        <a:spcBef>
          <a:spcPct val="20000"/>
        </a:spcBef>
        <a:buClrTx/>
        <a:buSzPct val="60000"/>
        <a:buFont typeface="Arial"/>
        <a:buChar char="–"/>
        <a:defRPr sz="2000" b="0" i="0" kern="1200">
          <a:solidFill>
            <a:schemeClr val="bg1">
              <a:lumMod val="50000"/>
            </a:schemeClr>
          </a:solidFill>
          <a:latin typeface="Calibri"/>
          <a:ea typeface="+mn-ea"/>
          <a:cs typeface="Calibri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b="0" i="0" kern="1200">
          <a:solidFill>
            <a:schemeClr val="bg1">
              <a:lumMod val="50000"/>
            </a:schemeClr>
          </a:solidFill>
          <a:latin typeface="Calibri"/>
          <a:ea typeface="+mn-ea"/>
          <a:cs typeface="Calibri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b="0" i="0" kern="1200">
          <a:solidFill>
            <a:schemeClr val="bg1">
              <a:lumMod val="50000"/>
            </a:schemeClr>
          </a:solidFill>
          <a:latin typeface="Calibri"/>
          <a:ea typeface="+mn-ea"/>
          <a:cs typeface="Calibri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400" b="0" i="0" kern="1200">
          <a:solidFill>
            <a:schemeClr val="bg1">
              <a:lumMod val="50000"/>
            </a:schemeClr>
          </a:solidFill>
          <a:latin typeface="Calibri"/>
          <a:ea typeface="+mn-ea"/>
          <a:cs typeface="Calibri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37565C-20E1-FA4E-A039-41B7B109729E}" type="datetimeFigureOut">
              <a:rPr lang="en-US" smtClean="0"/>
              <a:pPr/>
              <a:t>10/14/2015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DBFB23-46FF-484F-AA9F-7BB9B2B4578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F78ABE-807D-7042-ABF2-71D316539D84}" type="datetimeFigureOut">
              <a:rPr lang="en-US" smtClean="0"/>
              <a:pPr/>
              <a:t>10/14/2015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940B0B-3B8E-8C49-AFDC-F75DD8BF8D7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0464" y="1783068"/>
            <a:ext cx="7772400" cy="1102519"/>
          </a:xfrm>
        </p:spPr>
        <p:txBody>
          <a:bodyPr>
            <a:normAutofit/>
          </a:bodyPr>
          <a:lstStyle/>
          <a:p>
            <a:r>
              <a:rPr lang="en-US" sz="3500" dirty="0" smtClean="0"/>
              <a:t>GPUG App-Off!</a:t>
            </a:r>
            <a:endParaRPr lang="en-US" sz="35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060604"/>
            <a:ext cx="6400800" cy="260350"/>
          </a:xfrm>
        </p:spPr>
        <p:txBody>
          <a:bodyPr/>
          <a:lstStyle/>
          <a:p>
            <a:r>
              <a:rPr lang="en-US" sz="2200" dirty="0" smtClean="0"/>
              <a:t>David, Mariano, Thomas and Martin</a:t>
            </a:r>
            <a:endParaRPr 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022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1909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/>
          <p:cNvSpPr txBox="1">
            <a:spLocks/>
          </p:cNvSpPr>
          <p:nvPr/>
        </p:nvSpPr>
        <p:spPr>
          <a:xfrm>
            <a:off x="457200" y="16749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000" cap="all" dirty="0" smtClean="0">
                <a:latin typeface="Calibri"/>
                <a:ea typeface="+mj-ea"/>
                <a:cs typeface="Calibri"/>
              </a:rPr>
              <a:t>Questions?</a:t>
            </a:r>
            <a:endParaRPr kumimoji="0" lang="en-US" sz="3000" b="0" i="0" u="none" strike="noStrike" kern="1200" cap="all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j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6477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Main </a:t>
            </a:r>
            <a:r>
              <a:rPr lang="en-US" dirty="0" smtClean="0">
                <a:solidFill>
                  <a:srgbClr val="29384C"/>
                </a:solidFill>
              </a:rPr>
              <a:t>Topic</a:t>
            </a:r>
            <a:r>
              <a:rPr lang="en-US" dirty="0" smtClean="0"/>
              <a:t> 1: Size 22pt</a:t>
            </a:r>
          </a:p>
          <a:p>
            <a:pPr lvl="1"/>
            <a:r>
              <a:rPr lang="en-US" dirty="0" smtClean="0"/>
              <a:t>Subtopic: Size 20 pt</a:t>
            </a:r>
          </a:p>
          <a:p>
            <a:r>
              <a:rPr lang="en-US" dirty="0" smtClean="0"/>
              <a:t>Main Topic 2: Size 22pt</a:t>
            </a:r>
          </a:p>
          <a:p>
            <a:pPr lvl="1"/>
            <a:r>
              <a:rPr lang="en-US" dirty="0" smtClean="0"/>
              <a:t>Subtopic: Size 20 pt</a:t>
            </a:r>
          </a:p>
          <a:p>
            <a:r>
              <a:rPr lang="en-US" dirty="0" smtClean="0"/>
              <a:t>Main Topic 3: Size 22pt</a:t>
            </a:r>
          </a:p>
          <a:p>
            <a:pPr lvl="1"/>
            <a:r>
              <a:rPr lang="en-US" dirty="0" smtClean="0"/>
              <a:t>Subtopic: Size 20 pt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C17D-3397-F346-B995-5003D7EC1FFC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HEADer TExt: Size 30pt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Section title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/>
          <p:cNvSpPr txBox="1">
            <a:spLocks/>
          </p:cNvSpPr>
          <p:nvPr/>
        </p:nvSpPr>
        <p:spPr>
          <a:xfrm>
            <a:off x="457200" y="16749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000" cap="all" dirty="0" smtClean="0">
                <a:latin typeface="Calibri"/>
                <a:ea typeface="+mj-ea"/>
                <a:cs typeface="Calibri"/>
              </a:rPr>
              <a:t>Questions?</a:t>
            </a:r>
            <a:endParaRPr kumimoji="0" lang="en-US" sz="3000" b="0" i="0" u="none" strike="noStrike" kern="1200" cap="all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j-ea"/>
              <a:cs typeface="Calibri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38408" y="4345700"/>
            <a:ext cx="4541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Contact:  xxxx@xxxx.com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GPUG = GP (Great Plains) User Group</a:t>
            </a:r>
          </a:p>
          <a:p>
            <a:pPr lvl="1"/>
            <a:r>
              <a:rPr lang="en-US" dirty="0" smtClean="0"/>
              <a:t>Hopefully you do know this one by now….</a:t>
            </a:r>
          </a:p>
          <a:p>
            <a:r>
              <a:rPr lang="en-US" dirty="0" smtClean="0"/>
              <a:t>APP = Application</a:t>
            </a:r>
          </a:p>
          <a:p>
            <a:pPr lvl="1"/>
            <a:r>
              <a:rPr lang="en-US" dirty="0" smtClean="0"/>
              <a:t>More recently referring to applications for portable devices (phones, tablets, etc</a:t>
            </a:r>
            <a:r>
              <a:rPr lang="en-US" dirty="0"/>
              <a:t>.</a:t>
            </a:r>
            <a:r>
              <a:rPr lang="en-US" dirty="0" smtClean="0"/>
              <a:t>)</a:t>
            </a:r>
          </a:p>
          <a:p>
            <a:r>
              <a:rPr lang="en-US" dirty="0" smtClean="0"/>
              <a:t>OFF!</a:t>
            </a:r>
          </a:p>
          <a:p>
            <a:pPr lvl="1"/>
            <a:r>
              <a:rPr lang="en-US" dirty="0" smtClean="0"/>
              <a:t>Well, it was meant to be a competition, but we ended up with a showcase with some examples of what is possible.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C17D-3397-F346-B995-5003D7EC1FFC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the GPUG App-Off!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579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AU" dirty="0"/>
              <a:t>Managing Director of Winthrop Development </a:t>
            </a:r>
            <a:r>
              <a:rPr lang="en-AU" dirty="0" smtClean="0"/>
              <a:t>Consultants</a:t>
            </a:r>
            <a:endParaRPr lang="en-AU" dirty="0"/>
          </a:p>
          <a:p>
            <a:pPr>
              <a:lnSpc>
                <a:spcPct val="150000"/>
              </a:lnSpc>
            </a:pPr>
            <a:r>
              <a:rPr lang="en-AU" dirty="0" smtClean="0"/>
              <a:t>Microsoft Dynamics GP Most </a:t>
            </a:r>
            <a:r>
              <a:rPr lang="en-AU" dirty="0"/>
              <a:t>Valuable Professional (MVP</a:t>
            </a:r>
            <a:r>
              <a:rPr lang="en-AU" dirty="0" smtClean="0"/>
              <a:t>)</a:t>
            </a:r>
          </a:p>
          <a:p>
            <a:pPr>
              <a:lnSpc>
                <a:spcPct val="150000"/>
              </a:lnSpc>
            </a:pPr>
            <a:r>
              <a:rPr lang="en-AU" dirty="0"/>
              <a:t>Worked with Microsoft for 13 and a half years</a:t>
            </a:r>
          </a:p>
          <a:p>
            <a:pPr>
              <a:lnSpc>
                <a:spcPct val="150000"/>
              </a:lnSpc>
            </a:pPr>
            <a:r>
              <a:rPr lang="en-AU" dirty="0" smtClean="0"/>
              <a:t>Lives </a:t>
            </a:r>
            <a:r>
              <a:rPr lang="en-AU" dirty="0"/>
              <a:t>in Winthrop, a suburb in the city of </a:t>
            </a:r>
            <a:r>
              <a:rPr lang="en-AU" dirty="0" smtClean="0"/>
              <a:t>Perth, Western Australia</a:t>
            </a:r>
          </a:p>
          <a:p>
            <a:pPr>
              <a:lnSpc>
                <a:spcPct val="150000"/>
              </a:lnSpc>
            </a:pPr>
            <a:r>
              <a:rPr lang="en-AU" dirty="0" smtClean="0"/>
              <a:t>Created Dexterity based applications using Microsoft Dynamics GP 2015 Service Based Architecture (SBA)</a:t>
            </a:r>
            <a:endParaRPr lang="en-A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C17D-3397-F346-B995-5003D7EC1FFC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David Musgrave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8129" y="-12700"/>
            <a:ext cx="2828571" cy="9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260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AU" dirty="0" smtClean="0"/>
              <a:t>Senior Software Engineer at Mekorma</a:t>
            </a:r>
            <a:endParaRPr lang="en-AU" dirty="0"/>
          </a:p>
          <a:p>
            <a:pPr>
              <a:lnSpc>
                <a:spcPct val="150000"/>
              </a:lnSpc>
            </a:pPr>
            <a:r>
              <a:rPr lang="en-AU" dirty="0"/>
              <a:t>Microsoft Dynamics GP Most </a:t>
            </a:r>
            <a:r>
              <a:rPr lang="en-AU" dirty="0" smtClean="0"/>
              <a:t>Valuable </a:t>
            </a:r>
            <a:r>
              <a:rPr lang="en-AU" dirty="0"/>
              <a:t>Professional (MVP)</a:t>
            </a:r>
          </a:p>
          <a:p>
            <a:pPr>
              <a:lnSpc>
                <a:spcPct val="150000"/>
              </a:lnSpc>
            </a:pPr>
            <a:r>
              <a:rPr lang="en-AU" dirty="0"/>
              <a:t>Lives in Atlanta, Georgia, USA</a:t>
            </a:r>
          </a:p>
          <a:p>
            <a:pPr>
              <a:lnSpc>
                <a:spcPct val="150000"/>
              </a:lnSpc>
            </a:pPr>
            <a:r>
              <a:rPr lang="en-AU" dirty="0"/>
              <a:t>Born on </a:t>
            </a:r>
            <a:r>
              <a:rPr lang="en-AU" dirty="0" smtClean="0"/>
              <a:t>San Andres, a </a:t>
            </a:r>
            <a:r>
              <a:rPr lang="en-AU" dirty="0"/>
              <a:t>small Colombian island off the coast of </a:t>
            </a:r>
            <a:r>
              <a:rPr lang="en-AU" dirty="0" smtClean="0"/>
              <a:t>Nicaragua</a:t>
            </a:r>
          </a:p>
          <a:p>
            <a:pPr>
              <a:lnSpc>
                <a:spcPct val="150000"/>
              </a:lnSpc>
            </a:pPr>
            <a:r>
              <a:rPr lang="en-AU" dirty="0" smtClean="0"/>
              <a:t>Created Project Sienna apps which use SBA Web Services</a:t>
            </a:r>
            <a:endParaRPr lang="en-A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C17D-3397-F346-B995-5003D7EC1FFC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Mariano </a:t>
            </a:r>
            <a:r>
              <a:rPr lang="en-US" dirty="0" smtClean="0"/>
              <a:t>Gomez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7395" y="214354"/>
            <a:ext cx="2545738" cy="497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048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Demonstration of Winthrop Development Consultant’s Batch Posting Service Toolkit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70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04285" y="1200150"/>
            <a:ext cx="8229600" cy="3688747"/>
          </a:xfrm>
        </p:spPr>
        <p:txBody>
          <a:bodyPr/>
          <a:lstStyle/>
          <a:p>
            <a:r>
              <a:rPr lang="en-AU" dirty="0" smtClean="0"/>
              <a:t>Managing Partner </a:t>
            </a:r>
            <a:r>
              <a:rPr lang="en-AU" dirty="0"/>
              <a:t>at ICON</a:t>
            </a:r>
          </a:p>
          <a:p>
            <a:r>
              <a:rPr lang="en-AU" dirty="0" smtClean="0"/>
              <a:t>Lives </a:t>
            </a:r>
            <a:r>
              <a:rPr lang="en-AU" dirty="0"/>
              <a:t>in Cooper City, Florida</a:t>
            </a:r>
          </a:p>
          <a:p>
            <a:r>
              <a:rPr lang="en-AU" dirty="0" smtClean="0"/>
              <a:t>Offices </a:t>
            </a:r>
            <a:r>
              <a:rPr lang="en-AU" dirty="0"/>
              <a:t>in Dominican Republic, Haiti and Florida</a:t>
            </a:r>
          </a:p>
          <a:p>
            <a:r>
              <a:rPr lang="en-AU" dirty="0" smtClean="0"/>
              <a:t>2</a:t>
            </a:r>
            <a:r>
              <a:rPr lang="en-AU" dirty="0"/>
              <a:t>+ decades working with Dynamics GP</a:t>
            </a:r>
          </a:p>
          <a:p>
            <a:r>
              <a:rPr lang="en-AU" dirty="0" smtClean="0"/>
              <a:t>Has </a:t>
            </a:r>
            <a:r>
              <a:rPr lang="en-AU" dirty="0"/>
              <a:t>built many customs on GP, including a Tax Compliance product for the D.R.</a:t>
            </a:r>
          </a:p>
          <a:p>
            <a:r>
              <a:rPr lang="en-AU" dirty="0" smtClean="0"/>
              <a:t>Family </a:t>
            </a:r>
            <a:r>
              <a:rPr lang="en-AU" dirty="0"/>
              <a:t>man, Formula 1 fan, wants to be a tourist when he grows old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C17D-3397-F346-B995-5003D7EC1FFC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Thomas Garcia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5209" y="41802"/>
            <a:ext cx="2346089" cy="790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4311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Demonstration of ICON Business Consulting’s IQ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1755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GPUG Member for 8 Years!</a:t>
            </a:r>
          </a:p>
          <a:p>
            <a:r>
              <a:rPr lang="en-US" dirty="0"/>
              <a:t>Founder of </a:t>
            </a:r>
            <a:r>
              <a:rPr lang="en-US" dirty="0" err="1"/>
              <a:t>eOne</a:t>
            </a:r>
            <a:r>
              <a:rPr lang="en-US" dirty="0"/>
              <a:t> Solutions in 2001</a:t>
            </a:r>
          </a:p>
          <a:p>
            <a:r>
              <a:rPr lang="en-US" dirty="0"/>
              <a:t>Qualified but really bad CPA</a:t>
            </a:r>
          </a:p>
          <a:p>
            <a:r>
              <a:rPr lang="en-US" dirty="0"/>
              <a:t>Began GP career as a Help Desk (knowing nothing about GP)</a:t>
            </a:r>
          </a:p>
          <a:p>
            <a:r>
              <a:rPr lang="en-US" dirty="0"/>
              <a:t>Only Person to in history to move from Sydney to Fargo, ND</a:t>
            </a:r>
          </a:p>
          <a:p>
            <a:r>
              <a:rPr lang="en-US" dirty="0"/>
              <a:t>Has made relocation mistakes!</a:t>
            </a:r>
          </a:p>
          <a:p>
            <a:r>
              <a:rPr lang="en-US" dirty="0"/>
              <a:t>Believe Dynamics GP is still the best mid market solution. Bar None.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C17D-3397-F346-B995-5003D7EC1FFC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Martin Olsen</a:t>
            </a:r>
            <a:endParaRPr lang="en-US" dirty="0"/>
          </a:p>
        </p:txBody>
      </p:sp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6766873" y="215069"/>
            <a:ext cx="2216260" cy="598253"/>
            <a:chOff x="1413" y="1224"/>
            <a:chExt cx="2934" cy="792"/>
          </a:xfrm>
        </p:grpSpPr>
        <p:sp>
          <p:nvSpPr>
            <p:cNvPr id="7" name="AutoShape 3"/>
            <p:cNvSpPr>
              <a:spLocks noChangeAspect="1" noChangeArrowheads="1" noTextEdit="1"/>
            </p:cNvSpPr>
            <p:nvPr/>
          </p:nvSpPr>
          <p:spPr bwMode="auto">
            <a:xfrm>
              <a:off x="1413" y="1224"/>
              <a:ext cx="2934" cy="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1466" y="1422"/>
              <a:ext cx="673" cy="114"/>
            </a:xfrm>
            <a:custGeom>
              <a:avLst/>
              <a:gdLst>
                <a:gd name="T0" fmla="*/ 1346 w 1346"/>
                <a:gd name="T1" fmla="*/ 0 h 228"/>
                <a:gd name="T2" fmla="*/ 1282 w 1346"/>
                <a:gd name="T3" fmla="*/ 228 h 228"/>
                <a:gd name="T4" fmla="*/ 0 w 1346"/>
                <a:gd name="T5" fmla="*/ 228 h 228"/>
                <a:gd name="T6" fmla="*/ 0 w 1346"/>
                <a:gd name="T7" fmla="*/ 228 h 228"/>
                <a:gd name="T8" fmla="*/ 65 w 1346"/>
                <a:gd name="T9" fmla="*/ 0 h 228"/>
                <a:gd name="T10" fmla="*/ 1346 w 1346"/>
                <a:gd name="T11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6" h="228">
                  <a:moveTo>
                    <a:pt x="1346" y="0"/>
                  </a:moveTo>
                  <a:lnTo>
                    <a:pt x="1282" y="228"/>
                  </a:lnTo>
                  <a:lnTo>
                    <a:pt x="0" y="228"/>
                  </a:lnTo>
                  <a:lnTo>
                    <a:pt x="0" y="228"/>
                  </a:lnTo>
                  <a:lnTo>
                    <a:pt x="65" y="0"/>
                  </a:lnTo>
                  <a:lnTo>
                    <a:pt x="1346" y="0"/>
                  </a:lnTo>
                  <a:close/>
                </a:path>
              </a:pathLst>
            </a:custGeom>
            <a:solidFill>
              <a:srgbClr val="C03542"/>
            </a:solidFill>
            <a:ln w="0">
              <a:solidFill>
                <a:srgbClr val="BE002E"/>
              </a:solidFill>
              <a:prstDash val="solid"/>
              <a:round/>
              <a:headEnd/>
              <a:tailEnd/>
            </a:ln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1521" y="1229"/>
              <a:ext cx="673" cy="119"/>
            </a:xfrm>
            <a:custGeom>
              <a:avLst/>
              <a:gdLst>
                <a:gd name="T0" fmla="*/ 478 w 1344"/>
                <a:gd name="T1" fmla="*/ 0 h 236"/>
                <a:gd name="T2" fmla="*/ 1344 w 1344"/>
                <a:gd name="T3" fmla="*/ 0 h 236"/>
                <a:gd name="T4" fmla="*/ 1278 w 1344"/>
                <a:gd name="T5" fmla="*/ 236 h 236"/>
                <a:gd name="T6" fmla="*/ 0 w 1344"/>
                <a:gd name="T7" fmla="*/ 236 h 236"/>
                <a:gd name="T8" fmla="*/ 19 w 1344"/>
                <a:gd name="T9" fmla="*/ 185 h 236"/>
                <a:gd name="T10" fmla="*/ 43 w 1344"/>
                <a:gd name="T11" fmla="*/ 142 h 236"/>
                <a:gd name="T12" fmla="*/ 68 w 1344"/>
                <a:gd name="T13" fmla="*/ 105 h 236"/>
                <a:gd name="T14" fmla="*/ 92 w 1344"/>
                <a:gd name="T15" fmla="*/ 76 h 236"/>
                <a:gd name="T16" fmla="*/ 121 w 1344"/>
                <a:gd name="T17" fmla="*/ 55 h 236"/>
                <a:gd name="T18" fmla="*/ 155 w 1344"/>
                <a:gd name="T19" fmla="*/ 39 h 236"/>
                <a:gd name="T20" fmla="*/ 199 w 1344"/>
                <a:gd name="T21" fmla="*/ 25 h 236"/>
                <a:gd name="T22" fmla="*/ 254 w 1344"/>
                <a:gd name="T23" fmla="*/ 14 h 236"/>
                <a:gd name="T24" fmla="*/ 318 w 1344"/>
                <a:gd name="T25" fmla="*/ 7 h 236"/>
                <a:gd name="T26" fmla="*/ 393 w 1344"/>
                <a:gd name="T27" fmla="*/ 1 h 236"/>
                <a:gd name="T28" fmla="*/ 478 w 1344"/>
                <a:gd name="T29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44" h="236">
                  <a:moveTo>
                    <a:pt x="478" y="0"/>
                  </a:moveTo>
                  <a:lnTo>
                    <a:pt x="1344" y="0"/>
                  </a:lnTo>
                  <a:lnTo>
                    <a:pt x="1278" y="236"/>
                  </a:lnTo>
                  <a:lnTo>
                    <a:pt x="0" y="236"/>
                  </a:lnTo>
                  <a:lnTo>
                    <a:pt x="19" y="185"/>
                  </a:lnTo>
                  <a:lnTo>
                    <a:pt x="43" y="142"/>
                  </a:lnTo>
                  <a:lnTo>
                    <a:pt x="68" y="105"/>
                  </a:lnTo>
                  <a:lnTo>
                    <a:pt x="92" y="76"/>
                  </a:lnTo>
                  <a:lnTo>
                    <a:pt x="121" y="55"/>
                  </a:lnTo>
                  <a:lnTo>
                    <a:pt x="155" y="39"/>
                  </a:lnTo>
                  <a:lnTo>
                    <a:pt x="199" y="25"/>
                  </a:lnTo>
                  <a:lnTo>
                    <a:pt x="254" y="14"/>
                  </a:lnTo>
                  <a:lnTo>
                    <a:pt x="318" y="7"/>
                  </a:lnTo>
                  <a:lnTo>
                    <a:pt x="393" y="1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rgbClr val="C03542"/>
            </a:solidFill>
            <a:ln w="0">
              <a:solidFill>
                <a:srgbClr val="BE002E"/>
              </a:solidFill>
              <a:prstDash val="solid"/>
              <a:round/>
              <a:headEnd/>
              <a:tailEnd/>
            </a:ln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1413" y="1611"/>
              <a:ext cx="673" cy="118"/>
            </a:xfrm>
            <a:custGeom>
              <a:avLst/>
              <a:gdLst>
                <a:gd name="T0" fmla="*/ 68 w 1346"/>
                <a:gd name="T1" fmla="*/ 0 h 237"/>
                <a:gd name="T2" fmla="*/ 1346 w 1346"/>
                <a:gd name="T3" fmla="*/ 0 h 237"/>
                <a:gd name="T4" fmla="*/ 1325 w 1346"/>
                <a:gd name="T5" fmla="*/ 52 h 237"/>
                <a:gd name="T6" fmla="*/ 1302 w 1346"/>
                <a:gd name="T7" fmla="*/ 96 h 237"/>
                <a:gd name="T8" fmla="*/ 1279 w 1346"/>
                <a:gd name="T9" fmla="*/ 134 h 237"/>
                <a:gd name="T10" fmla="*/ 1252 w 1346"/>
                <a:gd name="T11" fmla="*/ 162 h 237"/>
                <a:gd name="T12" fmla="*/ 1225 w 1346"/>
                <a:gd name="T13" fmla="*/ 184 h 237"/>
                <a:gd name="T14" fmla="*/ 1190 w 1346"/>
                <a:gd name="T15" fmla="*/ 200 h 237"/>
                <a:gd name="T16" fmla="*/ 1145 w 1346"/>
                <a:gd name="T17" fmla="*/ 214 h 237"/>
                <a:gd name="T18" fmla="*/ 1092 w 1346"/>
                <a:gd name="T19" fmla="*/ 224 h 237"/>
                <a:gd name="T20" fmla="*/ 1026 w 1346"/>
                <a:gd name="T21" fmla="*/ 232 h 237"/>
                <a:gd name="T22" fmla="*/ 951 w 1346"/>
                <a:gd name="T23" fmla="*/ 235 h 237"/>
                <a:gd name="T24" fmla="*/ 868 w 1346"/>
                <a:gd name="T25" fmla="*/ 237 h 237"/>
                <a:gd name="T26" fmla="*/ 0 w 1346"/>
                <a:gd name="T27" fmla="*/ 237 h 237"/>
                <a:gd name="T28" fmla="*/ 68 w 1346"/>
                <a:gd name="T29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46" h="237">
                  <a:moveTo>
                    <a:pt x="68" y="0"/>
                  </a:moveTo>
                  <a:lnTo>
                    <a:pt x="1346" y="0"/>
                  </a:lnTo>
                  <a:lnTo>
                    <a:pt x="1325" y="52"/>
                  </a:lnTo>
                  <a:lnTo>
                    <a:pt x="1302" y="96"/>
                  </a:lnTo>
                  <a:lnTo>
                    <a:pt x="1279" y="134"/>
                  </a:lnTo>
                  <a:lnTo>
                    <a:pt x="1252" y="162"/>
                  </a:lnTo>
                  <a:lnTo>
                    <a:pt x="1225" y="184"/>
                  </a:lnTo>
                  <a:lnTo>
                    <a:pt x="1190" y="200"/>
                  </a:lnTo>
                  <a:lnTo>
                    <a:pt x="1145" y="214"/>
                  </a:lnTo>
                  <a:lnTo>
                    <a:pt x="1092" y="224"/>
                  </a:lnTo>
                  <a:lnTo>
                    <a:pt x="1026" y="232"/>
                  </a:lnTo>
                  <a:lnTo>
                    <a:pt x="951" y="235"/>
                  </a:lnTo>
                  <a:lnTo>
                    <a:pt x="868" y="237"/>
                  </a:lnTo>
                  <a:lnTo>
                    <a:pt x="0" y="237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C03542"/>
            </a:solidFill>
            <a:ln w="0">
              <a:solidFill>
                <a:srgbClr val="BE002E"/>
              </a:solidFill>
              <a:prstDash val="solid"/>
              <a:round/>
              <a:headEnd/>
              <a:tailEnd/>
            </a:ln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2844" y="1229"/>
              <a:ext cx="753" cy="500"/>
            </a:xfrm>
            <a:custGeom>
              <a:avLst/>
              <a:gdLst>
                <a:gd name="T0" fmla="*/ 685 w 1506"/>
                <a:gd name="T1" fmla="*/ 0 h 1000"/>
                <a:gd name="T2" fmla="*/ 1151 w 1506"/>
                <a:gd name="T3" fmla="*/ 0 h 1000"/>
                <a:gd name="T4" fmla="*/ 1223 w 1506"/>
                <a:gd name="T5" fmla="*/ 1 h 1000"/>
                <a:gd name="T6" fmla="*/ 1287 w 1506"/>
                <a:gd name="T7" fmla="*/ 3 h 1000"/>
                <a:gd name="T8" fmla="*/ 1343 w 1506"/>
                <a:gd name="T9" fmla="*/ 9 h 1000"/>
                <a:gd name="T10" fmla="*/ 1389 w 1506"/>
                <a:gd name="T11" fmla="*/ 17 h 1000"/>
                <a:gd name="T12" fmla="*/ 1428 w 1506"/>
                <a:gd name="T13" fmla="*/ 26 h 1000"/>
                <a:gd name="T14" fmla="*/ 1456 w 1506"/>
                <a:gd name="T15" fmla="*/ 39 h 1000"/>
                <a:gd name="T16" fmla="*/ 1478 w 1506"/>
                <a:gd name="T17" fmla="*/ 53 h 1000"/>
                <a:gd name="T18" fmla="*/ 1494 w 1506"/>
                <a:gd name="T19" fmla="*/ 76 h 1000"/>
                <a:gd name="T20" fmla="*/ 1503 w 1506"/>
                <a:gd name="T21" fmla="*/ 105 h 1000"/>
                <a:gd name="T22" fmla="*/ 1506 w 1506"/>
                <a:gd name="T23" fmla="*/ 144 h 1000"/>
                <a:gd name="T24" fmla="*/ 1504 w 1506"/>
                <a:gd name="T25" fmla="*/ 188 h 1000"/>
                <a:gd name="T26" fmla="*/ 1494 w 1506"/>
                <a:gd name="T27" fmla="*/ 242 h 1000"/>
                <a:gd name="T28" fmla="*/ 1480 w 1506"/>
                <a:gd name="T29" fmla="*/ 304 h 1000"/>
                <a:gd name="T30" fmla="*/ 1282 w 1506"/>
                <a:gd name="T31" fmla="*/ 1000 h 1000"/>
                <a:gd name="T32" fmla="*/ 1014 w 1506"/>
                <a:gd name="T33" fmla="*/ 1000 h 1000"/>
                <a:gd name="T34" fmla="*/ 1199 w 1506"/>
                <a:gd name="T35" fmla="*/ 347 h 1000"/>
                <a:gd name="T36" fmla="*/ 1204 w 1506"/>
                <a:gd name="T37" fmla="*/ 316 h 1000"/>
                <a:gd name="T38" fmla="*/ 1204 w 1506"/>
                <a:gd name="T39" fmla="*/ 292 h 1000"/>
                <a:gd name="T40" fmla="*/ 1199 w 1506"/>
                <a:gd name="T41" fmla="*/ 274 h 1000"/>
                <a:gd name="T42" fmla="*/ 1186 w 1506"/>
                <a:gd name="T43" fmla="*/ 260 h 1000"/>
                <a:gd name="T44" fmla="*/ 1167 w 1506"/>
                <a:gd name="T45" fmla="*/ 249 h 1000"/>
                <a:gd name="T46" fmla="*/ 1135 w 1506"/>
                <a:gd name="T47" fmla="*/ 242 h 1000"/>
                <a:gd name="T48" fmla="*/ 1092 w 1506"/>
                <a:gd name="T49" fmla="*/ 236 h 1000"/>
                <a:gd name="T50" fmla="*/ 1039 w 1506"/>
                <a:gd name="T51" fmla="*/ 236 h 1000"/>
                <a:gd name="T52" fmla="*/ 676 w 1506"/>
                <a:gd name="T53" fmla="*/ 236 h 1000"/>
                <a:gd name="T54" fmla="*/ 622 w 1506"/>
                <a:gd name="T55" fmla="*/ 236 h 1000"/>
                <a:gd name="T56" fmla="*/ 576 w 1506"/>
                <a:gd name="T57" fmla="*/ 242 h 1000"/>
                <a:gd name="T58" fmla="*/ 541 w 1506"/>
                <a:gd name="T59" fmla="*/ 249 h 1000"/>
                <a:gd name="T60" fmla="*/ 516 w 1506"/>
                <a:gd name="T61" fmla="*/ 260 h 1000"/>
                <a:gd name="T62" fmla="*/ 494 w 1506"/>
                <a:gd name="T63" fmla="*/ 274 h 1000"/>
                <a:gd name="T64" fmla="*/ 478 w 1506"/>
                <a:gd name="T65" fmla="*/ 292 h 1000"/>
                <a:gd name="T66" fmla="*/ 464 w 1506"/>
                <a:gd name="T67" fmla="*/ 316 h 1000"/>
                <a:gd name="T68" fmla="*/ 454 w 1506"/>
                <a:gd name="T69" fmla="*/ 347 h 1000"/>
                <a:gd name="T70" fmla="*/ 269 w 1506"/>
                <a:gd name="T71" fmla="*/ 1000 h 1000"/>
                <a:gd name="T72" fmla="*/ 0 w 1506"/>
                <a:gd name="T73" fmla="*/ 1000 h 1000"/>
                <a:gd name="T74" fmla="*/ 197 w 1506"/>
                <a:gd name="T75" fmla="*/ 304 h 1000"/>
                <a:gd name="T76" fmla="*/ 221 w 1506"/>
                <a:gd name="T77" fmla="*/ 231 h 1000"/>
                <a:gd name="T78" fmla="*/ 247 w 1506"/>
                <a:gd name="T79" fmla="*/ 171 h 1000"/>
                <a:gd name="T80" fmla="*/ 276 w 1506"/>
                <a:gd name="T81" fmla="*/ 119 h 1000"/>
                <a:gd name="T82" fmla="*/ 306 w 1506"/>
                <a:gd name="T83" fmla="*/ 82 h 1000"/>
                <a:gd name="T84" fmla="*/ 340 w 1506"/>
                <a:gd name="T85" fmla="*/ 53 h 1000"/>
                <a:gd name="T86" fmla="*/ 374 w 1506"/>
                <a:gd name="T87" fmla="*/ 37 h 1000"/>
                <a:gd name="T88" fmla="*/ 416 w 1506"/>
                <a:gd name="T89" fmla="*/ 25 h 1000"/>
                <a:gd name="T90" fmla="*/ 470 w 1506"/>
                <a:gd name="T91" fmla="*/ 14 h 1000"/>
                <a:gd name="T92" fmla="*/ 532 w 1506"/>
                <a:gd name="T93" fmla="*/ 7 h 1000"/>
                <a:gd name="T94" fmla="*/ 603 w 1506"/>
                <a:gd name="T95" fmla="*/ 1 h 1000"/>
                <a:gd name="T96" fmla="*/ 685 w 1506"/>
                <a:gd name="T97" fmla="*/ 0 h 1000"/>
                <a:gd name="T98" fmla="*/ 685 w 1506"/>
                <a:gd name="T99" fmla="*/ 0 h 1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06" h="1000">
                  <a:moveTo>
                    <a:pt x="685" y="0"/>
                  </a:moveTo>
                  <a:lnTo>
                    <a:pt x="1151" y="0"/>
                  </a:lnTo>
                  <a:lnTo>
                    <a:pt x="1223" y="1"/>
                  </a:lnTo>
                  <a:lnTo>
                    <a:pt x="1287" y="3"/>
                  </a:lnTo>
                  <a:lnTo>
                    <a:pt x="1343" y="9"/>
                  </a:lnTo>
                  <a:lnTo>
                    <a:pt x="1389" y="17"/>
                  </a:lnTo>
                  <a:lnTo>
                    <a:pt x="1428" y="26"/>
                  </a:lnTo>
                  <a:lnTo>
                    <a:pt x="1456" y="39"/>
                  </a:lnTo>
                  <a:lnTo>
                    <a:pt x="1478" y="53"/>
                  </a:lnTo>
                  <a:lnTo>
                    <a:pt x="1494" y="76"/>
                  </a:lnTo>
                  <a:lnTo>
                    <a:pt x="1503" y="105"/>
                  </a:lnTo>
                  <a:lnTo>
                    <a:pt x="1506" y="144"/>
                  </a:lnTo>
                  <a:lnTo>
                    <a:pt x="1504" y="188"/>
                  </a:lnTo>
                  <a:lnTo>
                    <a:pt x="1494" y="242"/>
                  </a:lnTo>
                  <a:lnTo>
                    <a:pt x="1480" y="304"/>
                  </a:lnTo>
                  <a:lnTo>
                    <a:pt x="1282" y="1000"/>
                  </a:lnTo>
                  <a:lnTo>
                    <a:pt x="1014" y="1000"/>
                  </a:lnTo>
                  <a:lnTo>
                    <a:pt x="1199" y="347"/>
                  </a:lnTo>
                  <a:lnTo>
                    <a:pt x="1204" y="316"/>
                  </a:lnTo>
                  <a:lnTo>
                    <a:pt x="1204" y="292"/>
                  </a:lnTo>
                  <a:lnTo>
                    <a:pt x="1199" y="274"/>
                  </a:lnTo>
                  <a:lnTo>
                    <a:pt x="1186" y="260"/>
                  </a:lnTo>
                  <a:lnTo>
                    <a:pt x="1167" y="249"/>
                  </a:lnTo>
                  <a:lnTo>
                    <a:pt x="1135" y="242"/>
                  </a:lnTo>
                  <a:lnTo>
                    <a:pt x="1092" y="236"/>
                  </a:lnTo>
                  <a:lnTo>
                    <a:pt x="1039" y="236"/>
                  </a:lnTo>
                  <a:lnTo>
                    <a:pt x="676" y="236"/>
                  </a:lnTo>
                  <a:lnTo>
                    <a:pt x="622" y="236"/>
                  </a:lnTo>
                  <a:lnTo>
                    <a:pt x="576" y="242"/>
                  </a:lnTo>
                  <a:lnTo>
                    <a:pt x="541" y="249"/>
                  </a:lnTo>
                  <a:lnTo>
                    <a:pt x="516" y="260"/>
                  </a:lnTo>
                  <a:lnTo>
                    <a:pt x="494" y="274"/>
                  </a:lnTo>
                  <a:lnTo>
                    <a:pt x="478" y="292"/>
                  </a:lnTo>
                  <a:lnTo>
                    <a:pt x="464" y="316"/>
                  </a:lnTo>
                  <a:lnTo>
                    <a:pt x="454" y="347"/>
                  </a:lnTo>
                  <a:lnTo>
                    <a:pt x="269" y="1000"/>
                  </a:lnTo>
                  <a:lnTo>
                    <a:pt x="0" y="1000"/>
                  </a:lnTo>
                  <a:lnTo>
                    <a:pt x="197" y="304"/>
                  </a:lnTo>
                  <a:lnTo>
                    <a:pt x="221" y="231"/>
                  </a:lnTo>
                  <a:lnTo>
                    <a:pt x="247" y="171"/>
                  </a:lnTo>
                  <a:lnTo>
                    <a:pt x="276" y="119"/>
                  </a:lnTo>
                  <a:lnTo>
                    <a:pt x="306" y="82"/>
                  </a:lnTo>
                  <a:lnTo>
                    <a:pt x="340" y="53"/>
                  </a:lnTo>
                  <a:lnTo>
                    <a:pt x="374" y="37"/>
                  </a:lnTo>
                  <a:lnTo>
                    <a:pt x="416" y="25"/>
                  </a:lnTo>
                  <a:lnTo>
                    <a:pt x="470" y="14"/>
                  </a:lnTo>
                  <a:lnTo>
                    <a:pt x="532" y="7"/>
                  </a:lnTo>
                  <a:lnTo>
                    <a:pt x="603" y="1"/>
                  </a:lnTo>
                  <a:lnTo>
                    <a:pt x="685" y="0"/>
                  </a:lnTo>
                  <a:lnTo>
                    <a:pt x="685" y="0"/>
                  </a:lnTo>
                  <a:close/>
                </a:path>
              </a:pathLst>
            </a:custGeom>
            <a:solidFill>
              <a:srgbClr val="13214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/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2156" y="1229"/>
              <a:ext cx="725" cy="500"/>
            </a:xfrm>
            <a:custGeom>
              <a:avLst/>
              <a:gdLst>
                <a:gd name="T0" fmla="*/ 563 w 1449"/>
                <a:gd name="T1" fmla="*/ 236 h 1000"/>
                <a:gd name="T2" fmla="*/ 483 w 1449"/>
                <a:gd name="T3" fmla="*/ 249 h 1000"/>
                <a:gd name="T4" fmla="*/ 437 w 1449"/>
                <a:gd name="T5" fmla="*/ 274 h 1000"/>
                <a:gd name="T6" fmla="*/ 407 w 1449"/>
                <a:gd name="T7" fmla="*/ 316 h 1000"/>
                <a:gd name="T8" fmla="*/ 307 w 1449"/>
                <a:gd name="T9" fmla="*/ 660 h 1000"/>
                <a:gd name="T10" fmla="*/ 302 w 1449"/>
                <a:gd name="T11" fmla="*/ 713 h 1000"/>
                <a:gd name="T12" fmla="*/ 320 w 1449"/>
                <a:gd name="T13" fmla="*/ 747 h 1000"/>
                <a:gd name="T14" fmla="*/ 371 w 1449"/>
                <a:gd name="T15" fmla="*/ 765 h 1000"/>
                <a:gd name="T16" fmla="*/ 467 w 1449"/>
                <a:gd name="T17" fmla="*/ 770 h 1000"/>
                <a:gd name="T18" fmla="*/ 738 w 1449"/>
                <a:gd name="T19" fmla="*/ 770 h 1000"/>
                <a:gd name="T20" fmla="*/ 883 w 1449"/>
                <a:gd name="T21" fmla="*/ 770 h 1000"/>
                <a:gd name="T22" fmla="*/ 963 w 1449"/>
                <a:gd name="T23" fmla="*/ 758 h 1000"/>
                <a:gd name="T24" fmla="*/ 1010 w 1449"/>
                <a:gd name="T25" fmla="*/ 733 h 1000"/>
                <a:gd name="T26" fmla="*/ 1042 w 1449"/>
                <a:gd name="T27" fmla="*/ 690 h 1000"/>
                <a:gd name="T28" fmla="*/ 1139 w 1449"/>
                <a:gd name="T29" fmla="*/ 347 h 1000"/>
                <a:gd name="T30" fmla="*/ 1146 w 1449"/>
                <a:gd name="T31" fmla="*/ 293 h 1000"/>
                <a:gd name="T32" fmla="*/ 1129 w 1449"/>
                <a:gd name="T33" fmla="*/ 260 h 1000"/>
                <a:gd name="T34" fmla="*/ 1075 w 1449"/>
                <a:gd name="T35" fmla="*/ 242 h 1000"/>
                <a:gd name="T36" fmla="*/ 981 w 1449"/>
                <a:gd name="T37" fmla="*/ 236 h 1000"/>
                <a:gd name="T38" fmla="*/ 771 w 1449"/>
                <a:gd name="T39" fmla="*/ 236 h 1000"/>
                <a:gd name="T40" fmla="*/ 640 w 1449"/>
                <a:gd name="T41" fmla="*/ 0 h 1000"/>
                <a:gd name="T42" fmla="*/ 956 w 1449"/>
                <a:gd name="T43" fmla="*/ 0 h 1000"/>
                <a:gd name="T44" fmla="*/ 1166 w 1449"/>
                <a:gd name="T45" fmla="*/ 1 h 1000"/>
                <a:gd name="T46" fmla="*/ 1285 w 1449"/>
                <a:gd name="T47" fmla="*/ 10 h 1000"/>
                <a:gd name="T48" fmla="*/ 1369 w 1449"/>
                <a:gd name="T49" fmla="*/ 26 h 1000"/>
                <a:gd name="T50" fmla="*/ 1419 w 1449"/>
                <a:gd name="T51" fmla="*/ 53 h 1000"/>
                <a:gd name="T52" fmla="*/ 1445 w 1449"/>
                <a:gd name="T53" fmla="*/ 106 h 1000"/>
                <a:gd name="T54" fmla="*/ 1445 w 1449"/>
                <a:gd name="T55" fmla="*/ 188 h 1000"/>
                <a:gd name="T56" fmla="*/ 1420 w 1449"/>
                <a:gd name="T57" fmla="*/ 304 h 1000"/>
                <a:gd name="T58" fmla="*/ 1285 w 1449"/>
                <a:gd name="T59" fmla="*/ 774 h 1000"/>
                <a:gd name="T60" fmla="*/ 1230 w 1449"/>
                <a:gd name="T61" fmla="*/ 884 h 1000"/>
                <a:gd name="T62" fmla="*/ 1166 w 1449"/>
                <a:gd name="T63" fmla="*/ 948 h 1000"/>
                <a:gd name="T64" fmla="*/ 1088 w 1449"/>
                <a:gd name="T65" fmla="*/ 977 h 1000"/>
                <a:gd name="T66" fmla="*/ 969 w 1449"/>
                <a:gd name="T67" fmla="*/ 995 h 1000"/>
                <a:gd name="T68" fmla="*/ 809 w 1449"/>
                <a:gd name="T69" fmla="*/ 1000 h 1000"/>
                <a:gd name="T70" fmla="*/ 556 w 1449"/>
                <a:gd name="T71" fmla="*/ 1000 h 1000"/>
                <a:gd name="T72" fmla="*/ 284 w 1449"/>
                <a:gd name="T73" fmla="*/ 998 h 1000"/>
                <a:gd name="T74" fmla="*/ 165 w 1449"/>
                <a:gd name="T75" fmla="*/ 989 h 1000"/>
                <a:gd name="T76" fmla="*/ 80 w 1449"/>
                <a:gd name="T77" fmla="*/ 973 h 1000"/>
                <a:gd name="T78" fmla="*/ 30 w 1449"/>
                <a:gd name="T79" fmla="*/ 948 h 1000"/>
                <a:gd name="T80" fmla="*/ 3 w 1449"/>
                <a:gd name="T81" fmla="*/ 898 h 1000"/>
                <a:gd name="T82" fmla="*/ 3 w 1449"/>
                <a:gd name="T83" fmla="*/ 815 h 1000"/>
                <a:gd name="T84" fmla="*/ 26 w 1449"/>
                <a:gd name="T85" fmla="*/ 703 h 1000"/>
                <a:gd name="T86" fmla="*/ 163 w 1449"/>
                <a:gd name="T87" fmla="*/ 231 h 1000"/>
                <a:gd name="T88" fmla="*/ 218 w 1449"/>
                <a:gd name="T89" fmla="*/ 119 h 1000"/>
                <a:gd name="T90" fmla="*/ 282 w 1449"/>
                <a:gd name="T91" fmla="*/ 53 h 1000"/>
                <a:gd name="T92" fmla="*/ 361 w 1449"/>
                <a:gd name="T93" fmla="*/ 23 h 1000"/>
                <a:gd name="T94" fmla="*/ 480 w 1449"/>
                <a:gd name="T95" fmla="*/ 5 h 1000"/>
                <a:gd name="T96" fmla="*/ 640 w 1449"/>
                <a:gd name="T97" fmla="*/ 0 h 1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49" h="1000">
                  <a:moveTo>
                    <a:pt x="618" y="236"/>
                  </a:moveTo>
                  <a:lnTo>
                    <a:pt x="563" y="236"/>
                  </a:lnTo>
                  <a:lnTo>
                    <a:pt x="519" y="242"/>
                  </a:lnTo>
                  <a:lnTo>
                    <a:pt x="483" y="249"/>
                  </a:lnTo>
                  <a:lnTo>
                    <a:pt x="458" y="260"/>
                  </a:lnTo>
                  <a:lnTo>
                    <a:pt x="437" y="274"/>
                  </a:lnTo>
                  <a:lnTo>
                    <a:pt x="421" y="293"/>
                  </a:lnTo>
                  <a:lnTo>
                    <a:pt x="407" y="316"/>
                  </a:lnTo>
                  <a:lnTo>
                    <a:pt x="396" y="347"/>
                  </a:lnTo>
                  <a:lnTo>
                    <a:pt x="307" y="660"/>
                  </a:lnTo>
                  <a:lnTo>
                    <a:pt x="302" y="690"/>
                  </a:lnTo>
                  <a:lnTo>
                    <a:pt x="302" y="713"/>
                  </a:lnTo>
                  <a:lnTo>
                    <a:pt x="307" y="733"/>
                  </a:lnTo>
                  <a:lnTo>
                    <a:pt x="320" y="747"/>
                  </a:lnTo>
                  <a:lnTo>
                    <a:pt x="339" y="758"/>
                  </a:lnTo>
                  <a:lnTo>
                    <a:pt x="371" y="765"/>
                  </a:lnTo>
                  <a:lnTo>
                    <a:pt x="414" y="769"/>
                  </a:lnTo>
                  <a:lnTo>
                    <a:pt x="467" y="770"/>
                  </a:lnTo>
                  <a:lnTo>
                    <a:pt x="620" y="770"/>
                  </a:lnTo>
                  <a:lnTo>
                    <a:pt x="738" y="770"/>
                  </a:lnTo>
                  <a:lnTo>
                    <a:pt x="830" y="770"/>
                  </a:lnTo>
                  <a:lnTo>
                    <a:pt x="883" y="770"/>
                  </a:lnTo>
                  <a:lnTo>
                    <a:pt x="928" y="765"/>
                  </a:lnTo>
                  <a:lnTo>
                    <a:pt x="963" y="758"/>
                  </a:lnTo>
                  <a:lnTo>
                    <a:pt x="990" y="747"/>
                  </a:lnTo>
                  <a:lnTo>
                    <a:pt x="1010" y="733"/>
                  </a:lnTo>
                  <a:lnTo>
                    <a:pt x="1027" y="713"/>
                  </a:lnTo>
                  <a:lnTo>
                    <a:pt x="1042" y="690"/>
                  </a:lnTo>
                  <a:lnTo>
                    <a:pt x="1052" y="660"/>
                  </a:lnTo>
                  <a:lnTo>
                    <a:pt x="1139" y="347"/>
                  </a:lnTo>
                  <a:lnTo>
                    <a:pt x="1146" y="316"/>
                  </a:lnTo>
                  <a:lnTo>
                    <a:pt x="1146" y="293"/>
                  </a:lnTo>
                  <a:lnTo>
                    <a:pt x="1139" y="274"/>
                  </a:lnTo>
                  <a:lnTo>
                    <a:pt x="1129" y="260"/>
                  </a:lnTo>
                  <a:lnTo>
                    <a:pt x="1107" y="249"/>
                  </a:lnTo>
                  <a:lnTo>
                    <a:pt x="1075" y="242"/>
                  </a:lnTo>
                  <a:lnTo>
                    <a:pt x="1034" y="238"/>
                  </a:lnTo>
                  <a:lnTo>
                    <a:pt x="981" y="236"/>
                  </a:lnTo>
                  <a:lnTo>
                    <a:pt x="889" y="236"/>
                  </a:lnTo>
                  <a:lnTo>
                    <a:pt x="771" y="236"/>
                  </a:lnTo>
                  <a:lnTo>
                    <a:pt x="618" y="236"/>
                  </a:lnTo>
                  <a:close/>
                  <a:moveTo>
                    <a:pt x="640" y="0"/>
                  </a:moveTo>
                  <a:lnTo>
                    <a:pt x="839" y="0"/>
                  </a:lnTo>
                  <a:lnTo>
                    <a:pt x="956" y="0"/>
                  </a:lnTo>
                  <a:lnTo>
                    <a:pt x="1093" y="0"/>
                  </a:lnTo>
                  <a:lnTo>
                    <a:pt x="1166" y="1"/>
                  </a:lnTo>
                  <a:lnTo>
                    <a:pt x="1230" y="5"/>
                  </a:lnTo>
                  <a:lnTo>
                    <a:pt x="1285" y="10"/>
                  </a:lnTo>
                  <a:lnTo>
                    <a:pt x="1331" y="17"/>
                  </a:lnTo>
                  <a:lnTo>
                    <a:pt x="1369" y="26"/>
                  </a:lnTo>
                  <a:lnTo>
                    <a:pt x="1399" y="39"/>
                  </a:lnTo>
                  <a:lnTo>
                    <a:pt x="1419" y="53"/>
                  </a:lnTo>
                  <a:lnTo>
                    <a:pt x="1435" y="76"/>
                  </a:lnTo>
                  <a:lnTo>
                    <a:pt x="1445" y="106"/>
                  </a:lnTo>
                  <a:lnTo>
                    <a:pt x="1449" y="144"/>
                  </a:lnTo>
                  <a:lnTo>
                    <a:pt x="1445" y="188"/>
                  </a:lnTo>
                  <a:lnTo>
                    <a:pt x="1436" y="244"/>
                  </a:lnTo>
                  <a:lnTo>
                    <a:pt x="1420" y="304"/>
                  </a:lnTo>
                  <a:lnTo>
                    <a:pt x="1308" y="703"/>
                  </a:lnTo>
                  <a:lnTo>
                    <a:pt x="1285" y="774"/>
                  </a:lnTo>
                  <a:lnTo>
                    <a:pt x="1259" y="834"/>
                  </a:lnTo>
                  <a:lnTo>
                    <a:pt x="1230" y="884"/>
                  </a:lnTo>
                  <a:lnTo>
                    <a:pt x="1200" y="922"/>
                  </a:lnTo>
                  <a:lnTo>
                    <a:pt x="1166" y="948"/>
                  </a:lnTo>
                  <a:lnTo>
                    <a:pt x="1132" y="964"/>
                  </a:lnTo>
                  <a:lnTo>
                    <a:pt x="1088" y="977"/>
                  </a:lnTo>
                  <a:lnTo>
                    <a:pt x="1034" y="987"/>
                  </a:lnTo>
                  <a:lnTo>
                    <a:pt x="969" y="995"/>
                  </a:lnTo>
                  <a:lnTo>
                    <a:pt x="894" y="998"/>
                  </a:lnTo>
                  <a:lnTo>
                    <a:pt x="809" y="1000"/>
                  </a:lnTo>
                  <a:lnTo>
                    <a:pt x="673" y="1000"/>
                  </a:lnTo>
                  <a:lnTo>
                    <a:pt x="556" y="1000"/>
                  </a:lnTo>
                  <a:lnTo>
                    <a:pt x="357" y="1000"/>
                  </a:lnTo>
                  <a:lnTo>
                    <a:pt x="284" y="998"/>
                  </a:lnTo>
                  <a:lnTo>
                    <a:pt x="220" y="995"/>
                  </a:lnTo>
                  <a:lnTo>
                    <a:pt x="165" y="989"/>
                  </a:lnTo>
                  <a:lnTo>
                    <a:pt x="119" y="982"/>
                  </a:lnTo>
                  <a:lnTo>
                    <a:pt x="80" y="973"/>
                  </a:lnTo>
                  <a:lnTo>
                    <a:pt x="51" y="961"/>
                  </a:lnTo>
                  <a:lnTo>
                    <a:pt x="30" y="948"/>
                  </a:lnTo>
                  <a:lnTo>
                    <a:pt x="14" y="927"/>
                  </a:lnTo>
                  <a:lnTo>
                    <a:pt x="3" y="898"/>
                  </a:lnTo>
                  <a:lnTo>
                    <a:pt x="0" y="861"/>
                  </a:lnTo>
                  <a:lnTo>
                    <a:pt x="3" y="815"/>
                  </a:lnTo>
                  <a:lnTo>
                    <a:pt x="12" y="763"/>
                  </a:lnTo>
                  <a:lnTo>
                    <a:pt x="26" y="703"/>
                  </a:lnTo>
                  <a:lnTo>
                    <a:pt x="140" y="304"/>
                  </a:lnTo>
                  <a:lnTo>
                    <a:pt x="163" y="231"/>
                  </a:lnTo>
                  <a:lnTo>
                    <a:pt x="190" y="171"/>
                  </a:lnTo>
                  <a:lnTo>
                    <a:pt x="218" y="119"/>
                  </a:lnTo>
                  <a:lnTo>
                    <a:pt x="249" y="82"/>
                  </a:lnTo>
                  <a:lnTo>
                    <a:pt x="282" y="53"/>
                  </a:lnTo>
                  <a:lnTo>
                    <a:pt x="316" y="37"/>
                  </a:lnTo>
                  <a:lnTo>
                    <a:pt x="361" y="23"/>
                  </a:lnTo>
                  <a:lnTo>
                    <a:pt x="416" y="14"/>
                  </a:lnTo>
                  <a:lnTo>
                    <a:pt x="480" y="5"/>
                  </a:lnTo>
                  <a:lnTo>
                    <a:pt x="554" y="1"/>
                  </a:lnTo>
                  <a:lnTo>
                    <a:pt x="640" y="0"/>
                  </a:lnTo>
                  <a:close/>
                </a:path>
              </a:pathLst>
            </a:custGeom>
            <a:solidFill>
              <a:srgbClr val="13214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3614" y="1422"/>
              <a:ext cx="673" cy="114"/>
            </a:xfrm>
            <a:custGeom>
              <a:avLst/>
              <a:gdLst>
                <a:gd name="T0" fmla="*/ 1346 w 1346"/>
                <a:gd name="T1" fmla="*/ 0 h 228"/>
                <a:gd name="T2" fmla="*/ 1282 w 1346"/>
                <a:gd name="T3" fmla="*/ 228 h 228"/>
                <a:gd name="T4" fmla="*/ 0 w 1346"/>
                <a:gd name="T5" fmla="*/ 228 h 228"/>
                <a:gd name="T6" fmla="*/ 0 w 1346"/>
                <a:gd name="T7" fmla="*/ 228 h 228"/>
                <a:gd name="T8" fmla="*/ 64 w 1346"/>
                <a:gd name="T9" fmla="*/ 0 h 228"/>
                <a:gd name="T10" fmla="*/ 1346 w 1346"/>
                <a:gd name="T11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6" h="228">
                  <a:moveTo>
                    <a:pt x="1346" y="0"/>
                  </a:moveTo>
                  <a:lnTo>
                    <a:pt x="1282" y="228"/>
                  </a:lnTo>
                  <a:lnTo>
                    <a:pt x="0" y="228"/>
                  </a:lnTo>
                  <a:lnTo>
                    <a:pt x="0" y="228"/>
                  </a:lnTo>
                  <a:lnTo>
                    <a:pt x="64" y="0"/>
                  </a:lnTo>
                  <a:lnTo>
                    <a:pt x="1346" y="0"/>
                  </a:lnTo>
                  <a:close/>
                </a:path>
              </a:pathLst>
            </a:custGeom>
            <a:solidFill>
              <a:srgbClr val="13214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3669" y="1229"/>
              <a:ext cx="673" cy="119"/>
            </a:xfrm>
            <a:custGeom>
              <a:avLst/>
              <a:gdLst>
                <a:gd name="T0" fmla="*/ 479 w 1346"/>
                <a:gd name="T1" fmla="*/ 0 h 236"/>
                <a:gd name="T2" fmla="*/ 1346 w 1346"/>
                <a:gd name="T3" fmla="*/ 0 h 236"/>
                <a:gd name="T4" fmla="*/ 1281 w 1346"/>
                <a:gd name="T5" fmla="*/ 236 h 236"/>
                <a:gd name="T6" fmla="*/ 0 w 1346"/>
                <a:gd name="T7" fmla="*/ 236 h 236"/>
                <a:gd name="T8" fmla="*/ 22 w 1346"/>
                <a:gd name="T9" fmla="*/ 185 h 236"/>
                <a:gd name="T10" fmla="*/ 45 w 1346"/>
                <a:gd name="T11" fmla="*/ 140 h 236"/>
                <a:gd name="T12" fmla="*/ 68 w 1346"/>
                <a:gd name="T13" fmla="*/ 105 h 236"/>
                <a:gd name="T14" fmla="*/ 94 w 1346"/>
                <a:gd name="T15" fmla="*/ 74 h 236"/>
                <a:gd name="T16" fmla="*/ 121 w 1346"/>
                <a:gd name="T17" fmla="*/ 53 h 236"/>
                <a:gd name="T18" fmla="*/ 157 w 1346"/>
                <a:gd name="T19" fmla="*/ 37 h 236"/>
                <a:gd name="T20" fmla="*/ 201 w 1346"/>
                <a:gd name="T21" fmla="*/ 23 h 236"/>
                <a:gd name="T22" fmla="*/ 255 w 1346"/>
                <a:gd name="T23" fmla="*/ 14 h 236"/>
                <a:gd name="T24" fmla="*/ 320 w 1346"/>
                <a:gd name="T25" fmla="*/ 5 h 236"/>
                <a:gd name="T26" fmla="*/ 395 w 1346"/>
                <a:gd name="T27" fmla="*/ 1 h 236"/>
                <a:gd name="T28" fmla="*/ 479 w 1346"/>
                <a:gd name="T29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46" h="236">
                  <a:moveTo>
                    <a:pt x="479" y="0"/>
                  </a:moveTo>
                  <a:lnTo>
                    <a:pt x="1346" y="0"/>
                  </a:lnTo>
                  <a:lnTo>
                    <a:pt x="1281" y="236"/>
                  </a:lnTo>
                  <a:lnTo>
                    <a:pt x="0" y="236"/>
                  </a:lnTo>
                  <a:lnTo>
                    <a:pt x="22" y="185"/>
                  </a:lnTo>
                  <a:lnTo>
                    <a:pt x="45" y="140"/>
                  </a:lnTo>
                  <a:lnTo>
                    <a:pt x="68" y="105"/>
                  </a:lnTo>
                  <a:lnTo>
                    <a:pt x="94" y="74"/>
                  </a:lnTo>
                  <a:lnTo>
                    <a:pt x="121" y="53"/>
                  </a:lnTo>
                  <a:lnTo>
                    <a:pt x="157" y="37"/>
                  </a:lnTo>
                  <a:lnTo>
                    <a:pt x="201" y="23"/>
                  </a:lnTo>
                  <a:lnTo>
                    <a:pt x="255" y="14"/>
                  </a:lnTo>
                  <a:lnTo>
                    <a:pt x="320" y="5"/>
                  </a:lnTo>
                  <a:lnTo>
                    <a:pt x="395" y="1"/>
                  </a:lnTo>
                  <a:lnTo>
                    <a:pt x="479" y="0"/>
                  </a:lnTo>
                  <a:close/>
                </a:path>
              </a:pathLst>
            </a:custGeom>
            <a:solidFill>
              <a:srgbClr val="13214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3561" y="1611"/>
              <a:ext cx="673" cy="118"/>
            </a:xfrm>
            <a:custGeom>
              <a:avLst/>
              <a:gdLst>
                <a:gd name="T0" fmla="*/ 66 w 1346"/>
                <a:gd name="T1" fmla="*/ 0 h 237"/>
                <a:gd name="T2" fmla="*/ 1346 w 1346"/>
                <a:gd name="T3" fmla="*/ 0 h 237"/>
                <a:gd name="T4" fmla="*/ 1325 w 1346"/>
                <a:gd name="T5" fmla="*/ 52 h 237"/>
                <a:gd name="T6" fmla="*/ 1302 w 1346"/>
                <a:gd name="T7" fmla="*/ 95 h 237"/>
                <a:gd name="T8" fmla="*/ 1277 w 1346"/>
                <a:gd name="T9" fmla="*/ 132 h 237"/>
                <a:gd name="T10" fmla="*/ 1252 w 1346"/>
                <a:gd name="T11" fmla="*/ 160 h 237"/>
                <a:gd name="T12" fmla="*/ 1223 w 1346"/>
                <a:gd name="T13" fmla="*/ 182 h 237"/>
                <a:gd name="T14" fmla="*/ 1190 w 1346"/>
                <a:gd name="T15" fmla="*/ 198 h 237"/>
                <a:gd name="T16" fmla="*/ 1145 w 1346"/>
                <a:gd name="T17" fmla="*/ 212 h 237"/>
                <a:gd name="T18" fmla="*/ 1090 w 1346"/>
                <a:gd name="T19" fmla="*/ 223 h 237"/>
                <a:gd name="T20" fmla="*/ 1026 w 1346"/>
                <a:gd name="T21" fmla="*/ 230 h 237"/>
                <a:gd name="T22" fmla="*/ 951 w 1346"/>
                <a:gd name="T23" fmla="*/ 235 h 237"/>
                <a:gd name="T24" fmla="*/ 866 w 1346"/>
                <a:gd name="T25" fmla="*/ 237 h 237"/>
                <a:gd name="T26" fmla="*/ 0 w 1346"/>
                <a:gd name="T27" fmla="*/ 237 h 237"/>
                <a:gd name="T28" fmla="*/ 66 w 1346"/>
                <a:gd name="T29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46" h="237">
                  <a:moveTo>
                    <a:pt x="66" y="0"/>
                  </a:moveTo>
                  <a:lnTo>
                    <a:pt x="1346" y="0"/>
                  </a:lnTo>
                  <a:lnTo>
                    <a:pt x="1325" y="52"/>
                  </a:lnTo>
                  <a:lnTo>
                    <a:pt x="1302" y="95"/>
                  </a:lnTo>
                  <a:lnTo>
                    <a:pt x="1277" y="132"/>
                  </a:lnTo>
                  <a:lnTo>
                    <a:pt x="1252" y="160"/>
                  </a:lnTo>
                  <a:lnTo>
                    <a:pt x="1223" y="182"/>
                  </a:lnTo>
                  <a:lnTo>
                    <a:pt x="1190" y="198"/>
                  </a:lnTo>
                  <a:lnTo>
                    <a:pt x="1145" y="212"/>
                  </a:lnTo>
                  <a:lnTo>
                    <a:pt x="1090" y="223"/>
                  </a:lnTo>
                  <a:lnTo>
                    <a:pt x="1026" y="230"/>
                  </a:lnTo>
                  <a:lnTo>
                    <a:pt x="951" y="235"/>
                  </a:lnTo>
                  <a:lnTo>
                    <a:pt x="866" y="237"/>
                  </a:lnTo>
                  <a:lnTo>
                    <a:pt x="0" y="237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13214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1413" y="1879"/>
              <a:ext cx="81" cy="137"/>
            </a:xfrm>
            <a:custGeom>
              <a:avLst/>
              <a:gdLst>
                <a:gd name="T0" fmla="*/ 92 w 162"/>
                <a:gd name="T1" fmla="*/ 0 h 274"/>
                <a:gd name="T2" fmla="*/ 117 w 162"/>
                <a:gd name="T3" fmla="*/ 2 h 274"/>
                <a:gd name="T4" fmla="*/ 137 w 162"/>
                <a:gd name="T5" fmla="*/ 7 h 274"/>
                <a:gd name="T6" fmla="*/ 151 w 162"/>
                <a:gd name="T7" fmla="*/ 12 h 274"/>
                <a:gd name="T8" fmla="*/ 140 w 162"/>
                <a:gd name="T9" fmla="*/ 41 h 274"/>
                <a:gd name="T10" fmla="*/ 130 w 162"/>
                <a:gd name="T11" fmla="*/ 36 h 274"/>
                <a:gd name="T12" fmla="*/ 112 w 162"/>
                <a:gd name="T13" fmla="*/ 30 h 274"/>
                <a:gd name="T14" fmla="*/ 91 w 162"/>
                <a:gd name="T15" fmla="*/ 28 h 274"/>
                <a:gd name="T16" fmla="*/ 71 w 162"/>
                <a:gd name="T17" fmla="*/ 30 h 274"/>
                <a:gd name="T18" fmla="*/ 57 w 162"/>
                <a:gd name="T19" fmla="*/ 37 h 274"/>
                <a:gd name="T20" fmla="*/ 48 w 162"/>
                <a:gd name="T21" fmla="*/ 46 h 274"/>
                <a:gd name="T22" fmla="*/ 43 w 162"/>
                <a:gd name="T23" fmla="*/ 57 h 274"/>
                <a:gd name="T24" fmla="*/ 41 w 162"/>
                <a:gd name="T25" fmla="*/ 68 h 274"/>
                <a:gd name="T26" fmla="*/ 44 w 162"/>
                <a:gd name="T27" fmla="*/ 84 h 274"/>
                <a:gd name="T28" fmla="*/ 53 w 162"/>
                <a:gd name="T29" fmla="*/ 98 h 274"/>
                <a:gd name="T30" fmla="*/ 69 w 162"/>
                <a:gd name="T31" fmla="*/ 108 h 274"/>
                <a:gd name="T32" fmla="*/ 94 w 162"/>
                <a:gd name="T33" fmla="*/ 119 h 274"/>
                <a:gd name="T34" fmla="*/ 117 w 162"/>
                <a:gd name="T35" fmla="*/ 130 h 274"/>
                <a:gd name="T36" fmla="*/ 137 w 162"/>
                <a:gd name="T37" fmla="*/ 142 h 274"/>
                <a:gd name="T38" fmla="*/ 149 w 162"/>
                <a:gd name="T39" fmla="*/ 158 h 274"/>
                <a:gd name="T40" fmla="*/ 158 w 162"/>
                <a:gd name="T41" fmla="*/ 176 h 274"/>
                <a:gd name="T42" fmla="*/ 162 w 162"/>
                <a:gd name="T43" fmla="*/ 197 h 274"/>
                <a:gd name="T44" fmla="*/ 158 w 162"/>
                <a:gd name="T45" fmla="*/ 217 h 274"/>
                <a:gd name="T46" fmla="*/ 151 w 162"/>
                <a:gd name="T47" fmla="*/ 235 h 274"/>
                <a:gd name="T48" fmla="*/ 139 w 162"/>
                <a:gd name="T49" fmla="*/ 251 h 274"/>
                <a:gd name="T50" fmla="*/ 121 w 162"/>
                <a:gd name="T51" fmla="*/ 263 h 274"/>
                <a:gd name="T52" fmla="*/ 98 w 162"/>
                <a:gd name="T53" fmla="*/ 270 h 274"/>
                <a:gd name="T54" fmla="*/ 68 w 162"/>
                <a:gd name="T55" fmla="*/ 274 h 274"/>
                <a:gd name="T56" fmla="*/ 43 w 162"/>
                <a:gd name="T57" fmla="*/ 272 h 274"/>
                <a:gd name="T58" fmla="*/ 20 w 162"/>
                <a:gd name="T59" fmla="*/ 265 h 274"/>
                <a:gd name="T60" fmla="*/ 0 w 162"/>
                <a:gd name="T61" fmla="*/ 256 h 274"/>
                <a:gd name="T62" fmla="*/ 9 w 162"/>
                <a:gd name="T63" fmla="*/ 228 h 274"/>
                <a:gd name="T64" fmla="*/ 37 w 162"/>
                <a:gd name="T65" fmla="*/ 240 h 274"/>
                <a:gd name="T66" fmla="*/ 71 w 162"/>
                <a:gd name="T67" fmla="*/ 246 h 274"/>
                <a:gd name="T68" fmla="*/ 94 w 162"/>
                <a:gd name="T69" fmla="*/ 242 h 274"/>
                <a:gd name="T70" fmla="*/ 112 w 162"/>
                <a:gd name="T71" fmla="*/ 233 h 274"/>
                <a:gd name="T72" fmla="*/ 123 w 162"/>
                <a:gd name="T73" fmla="*/ 219 h 274"/>
                <a:gd name="T74" fmla="*/ 126 w 162"/>
                <a:gd name="T75" fmla="*/ 199 h 274"/>
                <a:gd name="T76" fmla="*/ 123 w 162"/>
                <a:gd name="T77" fmla="*/ 183 h 274"/>
                <a:gd name="T78" fmla="*/ 116 w 162"/>
                <a:gd name="T79" fmla="*/ 169 h 274"/>
                <a:gd name="T80" fmla="*/ 100 w 162"/>
                <a:gd name="T81" fmla="*/ 158 h 274"/>
                <a:gd name="T82" fmla="*/ 76 w 162"/>
                <a:gd name="T83" fmla="*/ 148 h 274"/>
                <a:gd name="T84" fmla="*/ 52 w 162"/>
                <a:gd name="T85" fmla="*/ 137 h 274"/>
                <a:gd name="T86" fmla="*/ 32 w 162"/>
                <a:gd name="T87" fmla="*/ 124 h 274"/>
                <a:gd name="T88" fmla="*/ 18 w 162"/>
                <a:gd name="T89" fmla="*/ 110 h 274"/>
                <a:gd name="T90" fmla="*/ 9 w 162"/>
                <a:gd name="T91" fmla="*/ 92 h 274"/>
                <a:gd name="T92" fmla="*/ 5 w 162"/>
                <a:gd name="T93" fmla="*/ 71 h 274"/>
                <a:gd name="T94" fmla="*/ 11 w 162"/>
                <a:gd name="T95" fmla="*/ 48 h 274"/>
                <a:gd name="T96" fmla="*/ 21 w 162"/>
                <a:gd name="T97" fmla="*/ 28 h 274"/>
                <a:gd name="T98" fmla="*/ 39 w 162"/>
                <a:gd name="T99" fmla="*/ 12 h 274"/>
                <a:gd name="T100" fmla="*/ 64 w 162"/>
                <a:gd name="T101" fmla="*/ 3 h 274"/>
                <a:gd name="T102" fmla="*/ 92 w 162"/>
                <a:gd name="T103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2" h="274">
                  <a:moveTo>
                    <a:pt x="92" y="0"/>
                  </a:moveTo>
                  <a:lnTo>
                    <a:pt x="117" y="2"/>
                  </a:lnTo>
                  <a:lnTo>
                    <a:pt x="137" y="7"/>
                  </a:lnTo>
                  <a:lnTo>
                    <a:pt x="151" y="12"/>
                  </a:lnTo>
                  <a:lnTo>
                    <a:pt x="140" y="41"/>
                  </a:lnTo>
                  <a:lnTo>
                    <a:pt x="130" y="36"/>
                  </a:lnTo>
                  <a:lnTo>
                    <a:pt x="112" y="30"/>
                  </a:lnTo>
                  <a:lnTo>
                    <a:pt x="91" y="28"/>
                  </a:lnTo>
                  <a:lnTo>
                    <a:pt x="71" y="30"/>
                  </a:lnTo>
                  <a:lnTo>
                    <a:pt x="57" y="37"/>
                  </a:lnTo>
                  <a:lnTo>
                    <a:pt x="48" y="46"/>
                  </a:lnTo>
                  <a:lnTo>
                    <a:pt x="43" y="57"/>
                  </a:lnTo>
                  <a:lnTo>
                    <a:pt x="41" y="68"/>
                  </a:lnTo>
                  <a:lnTo>
                    <a:pt x="44" y="84"/>
                  </a:lnTo>
                  <a:lnTo>
                    <a:pt x="53" y="98"/>
                  </a:lnTo>
                  <a:lnTo>
                    <a:pt x="69" y="108"/>
                  </a:lnTo>
                  <a:lnTo>
                    <a:pt x="94" y="119"/>
                  </a:lnTo>
                  <a:lnTo>
                    <a:pt x="117" y="130"/>
                  </a:lnTo>
                  <a:lnTo>
                    <a:pt x="137" y="142"/>
                  </a:lnTo>
                  <a:lnTo>
                    <a:pt x="149" y="158"/>
                  </a:lnTo>
                  <a:lnTo>
                    <a:pt x="158" y="176"/>
                  </a:lnTo>
                  <a:lnTo>
                    <a:pt x="162" y="197"/>
                  </a:lnTo>
                  <a:lnTo>
                    <a:pt x="158" y="217"/>
                  </a:lnTo>
                  <a:lnTo>
                    <a:pt x="151" y="235"/>
                  </a:lnTo>
                  <a:lnTo>
                    <a:pt x="139" y="251"/>
                  </a:lnTo>
                  <a:lnTo>
                    <a:pt x="121" y="263"/>
                  </a:lnTo>
                  <a:lnTo>
                    <a:pt x="98" y="270"/>
                  </a:lnTo>
                  <a:lnTo>
                    <a:pt x="68" y="274"/>
                  </a:lnTo>
                  <a:lnTo>
                    <a:pt x="43" y="272"/>
                  </a:lnTo>
                  <a:lnTo>
                    <a:pt x="20" y="265"/>
                  </a:lnTo>
                  <a:lnTo>
                    <a:pt x="0" y="256"/>
                  </a:lnTo>
                  <a:lnTo>
                    <a:pt x="9" y="228"/>
                  </a:lnTo>
                  <a:lnTo>
                    <a:pt x="37" y="240"/>
                  </a:lnTo>
                  <a:lnTo>
                    <a:pt x="71" y="246"/>
                  </a:lnTo>
                  <a:lnTo>
                    <a:pt x="94" y="242"/>
                  </a:lnTo>
                  <a:lnTo>
                    <a:pt x="112" y="233"/>
                  </a:lnTo>
                  <a:lnTo>
                    <a:pt x="123" y="219"/>
                  </a:lnTo>
                  <a:lnTo>
                    <a:pt x="126" y="199"/>
                  </a:lnTo>
                  <a:lnTo>
                    <a:pt x="123" y="183"/>
                  </a:lnTo>
                  <a:lnTo>
                    <a:pt x="116" y="169"/>
                  </a:lnTo>
                  <a:lnTo>
                    <a:pt x="100" y="158"/>
                  </a:lnTo>
                  <a:lnTo>
                    <a:pt x="76" y="148"/>
                  </a:lnTo>
                  <a:lnTo>
                    <a:pt x="52" y="137"/>
                  </a:lnTo>
                  <a:lnTo>
                    <a:pt x="32" y="124"/>
                  </a:lnTo>
                  <a:lnTo>
                    <a:pt x="18" y="110"/>
                  </a:lnTo>
                  <a:lnTo>
                    <a:pt x="9" y="92"/>
                  </a:lnTo>
                  <a:lnTo>
                    <a:pt x="5" y="71"/>
                  </a:lnTo>
                  <a:lnTo>
                    <a:pt x="11" y="48"/>
                  </a:lnTo>
                  <a:lnTo>
                    <a:pt x="21" y="28"/>
                  </a:lnTo>
                  <a:lnTo>
                    <a:pt x="39" y="12"/>
                  </a:lnTo>
                  <a:lnTo>
                    <a:pt x="64" y="3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13214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1513" y="1881"/>
              <a:ext cx="136" cy="133"/>
            </a:xfrm>
            <a:custGeom>
              <a:avLst/>
              <a:gdLst>
                <a:gd name="T0" fmla="*/ 19 w 272"/>
                <a:gd name="T1" fmla="*/ 0 h 267"/>
                <a:gd name="T2" fmla="*/ 62 w 272"/>
                <a:gd name="T3" fmla="*/ 0 h 267"/>
                <a:gd name="T4" fmla="*/ 108 w 272"/>
                <a:gd name="T5" fmla="*/ 129 h 267"/>
                <a:gd name="T6" fmla="*/ 123 w 272"/>
                <a:gd name="T7" fmla="*/ 177 h 267"/>
                <a:gd name="T8" fmla="*/ 135 w 272"/>
                <a:gd name="T9" fmla="*/ 219 h 267"/>
                <a:gd name="T10" fmla="*/ 135 w 272"/>
                <a:gd name="T11" fmla="*/ 219 h 267"/>
                <a:gd name="T12" fmla="*/ 148 w 272"/>
                <a:gd name="T13" fmla="*/ 177 h 267"/>
                <a:gd name="T14" fmla="*/ 164 w 272"/>
                <a:gd name="T15" fmla="*/ 129 h 267"/>
                <a:gd name="T16" fmla="*/ 212 w 272"/>
                <a:gd name="T17" fmla="*/ 0 h 267"/>
                <a:gd name="T18" fmla="*/ 254 w 272"/>
                <a:gd name="T19" fmla="*/ 0 h 267"/>
                <a:gd name="T20" fmla="*/ 272 w 272"/>
                <a:gd name="T21" fmla="*/ 267 h 267"/>
                <a:gd name="T22" fmla="*/ 238 w 272"/>
                <a:gd name="T23" fmla="*/ 267 h 267"/>
                <a:gd name="T24" fmla="*/ 231 w 272"/>
                <a:gd name="T25" fmla="*/ 150 h 267"/>
                <a:gd name="T26" fmla="*/ 229 w 272"/>
                <a:gd name="T27" fmla="*/ 111 h 267"/>
                <a:gd name="T28" fmla="*/ 228 w 272"/>
                <a:gd name="T29" fmla="*/ 72 h 267"/>
                <a:gd name="T30" fmla="*/ 228 w 272"/>
                <a:gd name="T31" fmla="*/ 36 h 267"/>
                <a:gd name="T32" fmla="*/ 226 w 272"/>
                <a:gd name="T33" fmla="*/ 36 h 267"/>
                <a:gd name="T34" fmla="*/ 212 w 272"/>
                <a:gd name="T35" fmla="*/ 84 h 267"/>
                <a:gd name="T36" fmla="*/ 192 w 272"/>
                <a:gd name="T37" fmla="*/ 136 h 267"/>
                <a:gd name="T38" fmla="*/ 146 w 272"/>
                <a:gd name="T39" fmla="*/ 266 h 267"/>
                <a:gd name="T40" fmla="*/ 119 w 272"/>
                <a:gd name="T41" fmla="*/ 266 h 267"/>
                <a:gd name="T42" fmla="*/ 76 w 272"/>
                <a:gd name="T43" fmla="*/ 139 h 267"/>
                <a:gd name="T44" fmla="*/ 59 w 272"/>
                <a:gd name="T45" fmla="*/ 84 h 267"/>
                <a:gd name="T46" fmla="*/ 46 w 272"/>
                <a:gd name="T47" fmla="*/ 36 h 267"/>
                <a:gd name="T48" fmla="*/ 44 w 272"/>
                <a:gd name="T49" fmla="*/ 36 h 267"/>
                <a:gd name="T50" fmla="*/ 44 w 272"/>
                <a:gd name="T51" fmla="*/ 72 h 267"/>
                <a:gd name="T52" fmla="*/ 43 w 272"/>
                <a:gd name="T53" fmla="*/ 113 h 267"/>
                <a:gd name="T54" fmla="*/ 41 w 272"/>
                <a:gd name="T55" fmla="*/ 154 h 267"/>
                <a:gd name="T56" fmla="*/ 34 w 272"/>
                <a:gd name="T57" fmla="*/ 267 h 267"/>
                <a:gd name="T58" fmla="*/ 0 w 272"/>
                <a:gd name="T59" fmla="*/ 267 h 267"/>
                <a:gd name="T60" fmla="*/ 19 w 272"/>
                <a:gd name="T6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2" h="267">
                  <a:moveTo>
                    <a:pt x="19" y="0"/>
                  </a:moveTo>
                  <a:lnTo>
                    <a:pt x="62" y="0"/>
                  </a:lnTo>
                  <a:lnTo>
                    <a:pt x="108" y="129"/>
                  </a:lnTo>
                  <a:lnTo>
                    <a:pt x="123" y="177"/>
                  </a:lnTo>
                  <a:lnTo>
                    <a:pt x="135" y="219"/>
                  </a:lnTo>
                  <a:lnTo>
                    <a:pt x="135" y="219"/>
                  </a:lnTo>
                  <a:lnTo>
                    <a:pt x="148" y="177"/>
                  </a:lnTo>
                  <a:lnTo>
                    <a:pt x="164" y="129"/>
                  </a:lnTo>
                  <a:lnTo>
                    <a:pt x="212" y="0"/>
                  </a:lnTo>
                  <a:lnTo>
                    <a:pt x="254" y="0"/>
                  </a:lnTo>
                  <a:lnTo>
                    <a:pt x="272" y="267"/>
                  </a:lnTo>
                  <a:lnTo>
                    <a:pt x="238" y="267"/>
                  </a:lnTo>
                  <a:lnTo>
                    <a:pt x="231" y="150"/>
                  </a:lnTo>
                  <a:lnTo>
                    <a:pt x="229" y="111"/>
                  </a:lnTo>
                  <a:lnTo>
                    <a:pt x="228" y="72"/>
                  </a:lnTo>
                  <a:lnTo>
                    <a:pt x="228" y="36"/>
                  </a:lnTo>
                  <a:lnTo>
                    <a:pt x="226" y="36"/>
                  </a:lnTo>
                  <a:lnTo>
                    <a:pt x="212" y="84"/>
                  </a:lnTo>
                  <a:lnTo>
                    <a:pt x="192" y="136"/>
                  </a:lnTo>
                  <a:lnTo>
                    <a:pt x="146" y="266"/>
                  </a:lnTo>
                  <a:lnTo>
                    <a:pt x="119" y="266"/>
                  </a:lnTo>
                  <a:lnTo>
                    <a:pt x="76" y="139"/>
                  </a:lnTo>
                  <a:lnTo>
                    <a:pt x="59" y="84"/>
                  </a:lnTo>
                  <a:lnTo>
                    <a:pt x="46" y="36"/>
                  </a:lnTo>
                  <a:lnTo>
                    <a:pt x="44" y="36"/>
                  </a:lnTo>
                  <a:lnTo>
                    <a:pt x="44" y="72"/>
                  </a:lnTo>
                  <a:lnTo>
                    <a:pt x="43" y="113"/>
                  </a:lnTo>
                  <a:lnTo>
                    <a:pt x="41" y="154"/>
                  </a:lnTo>
                  <a:lnTo>
                    <a:pt x="34" y="267"/>
                  </a:lnTo>
                  <a:lnTo>
                    <a:pt x="0" y="267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13214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/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1664" y="1881"/>
              <a:ext cx="111" cy="133"/>
            </a:xfrm>
            <a:custGeom>
              <a:avLst/>
              <a:gdLst>
                <a:gd name="T0" fmla="*/ 111 w 223"/>
                <a:gd name="T1" fmla="*/ 31 h 267"/>
                <a:gd name="T2" fmla="*/ 96 w 223"/>
                <a:gd name="T3" fmla="*/ 79 h 267"/>
                <a:gd name="T4" fmla="*/ 70 w 223"/>
                <a:gd name="T5" fmla="*/ 157 h 267"/>
                <a:gd name="T6" fmla="*/ 152 w 223"/>
                <a:gd name="T7" fmla="*/ 157 h 267"/>
                <a:gd name="T8" fmla="*/ 125 w 223"/>
                <a:gd name="T9" fmla="*/ 81 h 267"/>
                <a:gd name="T10" fmla="*/ 116 w 223"/>
                <a:gd name="T11" fmla="*/ 56 h 267"/>
                <a:gd name="T12" fmla="*/ 111 w 223"/>
                <a:gd name="T13" fmla="*/ 31 h 267"/>
                <a:gd name="T14" fmla="*/ 111 w 223"/>
                <a:gd name="T15" fmla="*/ 31 h 267"/>
                <a:gd name="T16" fmla="*/ 91 w 223"/>
                <a:gd name="T17" fmla="*/ 0 h 267"/>
                <a:gd name="T18" fmla="*/ 132 w 223"/>
                <a:gd name="T19" fmla="*/ 0 h 267"/>
                <a:gd name="T20" fmla="*/ 223 w 223"/>
                <a:gd name="T21" fmla="*/ 267 h 267"/>
                <a:gd name="T22" fmla="*/ 185 w 223"/>
                <a:gd name="T23" fmla="*/ 267 h 267"/>
                <a:gd name="T24" fmla="*/ 157 w 223"/>
                <a:gd name="T25" fmla="*/ 184 h 267"/>
                <a:gd name="T26" fmla="*/ 63 w 223"/>
                <a:gd name="T27" fmla="*/ 184 h 267"/>
                <a:gd name="T28" fmla="*/ 36 w 223"/>
                <a:gd name="T29" fmla="*/ 267 h 267"/>
                <a:gd name="T30" fmla="*/ 0 w 223"/>
                <a:gd name="T31" fmla="*/ 267 h 267"/>
                <a:gd name="T32" fmla="*/ 91 w 223"/>
                <a:gd name="T33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3" h="267">
                  <a:moveTo>
                    <a:pt x="111" y="31"/>
                  </a:moveTo>
                  <a:lnTo>
                    <a:pt x="96" y="79"/>
                  </a:lnTo>
                  <a:lnTo>
                    <a:pt x="70" y="157"/>
                  </a:lnTo>
                  <a:lnTo>
                    <a:pt x="152" y="157"/>
                  </a:lnTo>
                  <a:lnTo>
                    <a:pt x="125" y="81"/>
                  </a:lnTo>
                  <a:lnTo>
                    <a:pt x="116" y="56"/>
                  </a:lnTo>
                  <a:lnTo>
                    <a:pt x="111" y="31"/>
                  </a:lnTo>
                  <a:lnTo>
                    <a:pt x="111" y="31"/>
                  </a:lnTo>
                  <a:close/>
                  <a:moveTo>
                    <a:pt x="91" y="0"/>
                  </a:moveTo>
                  <a:lnTo>
                    <a:pt x="132" y="0"/>
                  </a:lnTo>
                  <a:lnTo>
                    <a:pt x="223" y="267"/>
                  </a:lnTo>
                  <a:lnTo>
                    <a:pt x="185" y="267"/>
                  </a:lnTo>
                  <a:lnTo>
                    <a:pt x="157" y="184"/>
                  </a:lnTo>
                  <a:lnTo>
                    <a:pt x="63" y="184"/>
                  </a:lnTo>
                  <a:lnTo>
                    <a:pt x="36" y="267"/>
                  </a:lnTo>
                  <a:lnTo>
                    <a:pt x="0" y="267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13214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/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1794" y="1880"/>
              <a:ext cx="87" cy="134"/>
            </a:xfrm>
            <a:custGeom>
              <a:avLst/>
              <a:gdLst>
                <a:gd name="T0" fmla="*/ 67 w 172"/>
                <a:gd name="T1" fmla="*/ 26 h 268"/>
                <a:gd name="T2" fmla="*/ 46 w 172"/>
                <a:gd name="T3" fmla="*/ 28 h 268"/>
                <a:gd name="T4" fmla="*/ 34 w 172"/>
                <a:gd name="T5" fmla="*/ 30 h 268"/>
                <a:gd name="T6" fmla="*/ 34 w 172"/>
                <a:gd name="T7" fmla="*/ 126 h 268"/>
                <a:gd name="T8" fmla="*/ 69 w 172"/>
                <a:gd name="T9" fmla="*/ 126 h 268"/>
                <a:gd name="T10" fmla="*/ 94 w 172"/>
                <a:gd name="T11" fmla="*/ 122 h 268"/>
                <a:gd name="T12" fmla="*/ 114 w 172"/>
                <a:gd name="T13" fmla="*/ 112 h 268"/>
                <a:gd name="T14" fmla="*/ 124 w 172"/>
                <a:gd name="T15" fmla="*/ 98 h 268"/>
                <a:gd name="T16" fmla="*/ 130 w 172"/>
                <a:gd name="T17" fmla="*/ 76 h 268"/>
                <a:gd name="T18" fmla="*/ 126 w 172"/>
                <a:gd name="T19" fmla="*/ 58 h 268"/>
                <a:gd name="T20" fmla="*/ 117 w 172"/>
                <a:gd name="T21" fmla="*/ 44 h 268"/>
                <a:gd name="T22" fmla="*/ 105 w 172"/>
                <a:gd name="T23" fmla="*/ 34 h 268"/>
                <a:gd name="T24" fmla="*/ 89 w 172"/>
                <a:gd name="T25" fmla="*/ 28 h 268"/>
                <a:gd name="T26" fmla="*/ 67 w 172"/>
                <a:gd name="T27" fmla="*/ 26 h 268"/>
                <a:gd name="T28" fmla="*/ 66 w 172"/>
                <a:gd name="T29" fmla="*/ 0 h 268"/>
                <a:gd name="T30" fmla="*/ 98 w 172"/>
                <a:gd name="T31" fmla="*/ 1 h 268"/>
                <a:gd name="T32" fmla="*/ 123 w 172"/>
                <a:gd name="T33" fmla="*/ 9 h 268"/>
                <a:gd name="T34" fmla="*/ 142 w 172"/>
                <a:gd name="T35" fmla="*/ 21 h 268"/>
                <a:gd name="T36" fmla="*/ 153 w 172"/>
                <a:gd name="T37" fmla="*/ 35 h 268"/>
                <a:gd name="T38" fmla="*/ 160 w 172"/>
                <a:gd name="T39" fmla="*/ 53 h 268"/>
                <a:gd name="T40" fmla="*/ 163 w 172"/>
                <a:gd name="T41" fmla="*/ 73 h 268"/>
                <a:gd name="T42" fmla="*/ 160 w 172"/>
                <a:gd name="T43" fmla="*/ 96 h 268"/>
                <a:gd name="T44" fmla="*/ 149 w 172"/>
                <a:gd name="T45" fmla="*/ 115 h 268"/>
                <a:gd name="T46" fmla="*/ 133 w 172"/>
                <a:gd name="T47" fmla="*/ 130 h 268"/>
                <a:gd name="T48" fmla="*/ 114 w 172"/>
                <a:gd name="T49" fmla="*/ 140 h 268"/>
                <a:gd name="T50" fmla="*/ 114 w 172"/>
                <a:gd name="T51" fmla="*/ 140 h 268"/>
                <a:gd name="T52" fmla="*/ 131 w 172"/>
                <a:gd name="T53" fmla="*/ 153 h 268"/>
                <a:gd name="T54" fmla="*/ 144 w 172"/>
                <a:gd name="T55" fmla="*/ 171 h 268"/>
                <a:gd name="T56" fmla="*/ 153 w 172"/>
                <a:gd name="T57" fmla="*/ 195 h 268"/>
                <a:gd name="T58" fmla="*/ 160 w 172"/>
                <a:gd name="T59" fmla="*/ 228 h 268"/>
                <a:gd name="T60" fmla="*/ 167 w 172"/>
                <a:gd name="T61" fmla="*/ 252 h 268"/>
                <a:gd name="T62" fmla="*/ 172 w 172"/>
                <a:gd name="T63" fmla="*/ 268 h 268"/>
                <a:gd name="T64" fmla="*/ 137 w 172"/>
                <a:gd name="T65" fmla="*/ 268 h 268"/>
                <a:gd name="T66" fmla="*/ 133 w 172"/>
                <a:gd name="T67" fmla="*/ 256 h 268"/>
                <a:gd name="T68" fmla="*/ 126 w 172"/>
                <a:gd name="T69" fmla="*/ 235 h 268"/>
                <a:gd name="T70" fmla="*/ 121 w 172"/>
                <a:gd name="T71" fmla="*/ 204 h 268"/>
                <a:gd name="T72" fmla="*/ 112 w 172"/>
                <a:gd name="T73" fmla="*/ 181 h 268"/>
                <a:gd name="T74" fmla="*/ 101 w 172"/>
                <a:gd name="T75" fmla="*/ 165 h 268"/>
                <a:gd name="T76" fmla="*/ 87 w 172"/>
                <a:gd name="T77" fmla="*/ 156 h 268"/>
                <a:gd name="T78" fmla="*/ 66 w 172"/>
                <a:gd name="T79" fmla="*/ 153 h 268"/>
                <a:gd name="T80" fmla="*/ 34 w 172"/>
                <a:gd name="T81" fmla="*/ 153 h 268"/>
                <a:gd name="T82" fmla="*/ 34 w 172"/>
                <a:gd name="T83" fmla="*/ 268 h 268"/>
                <a:gd name="T84" fmla="*/ 0 w 172"/>
                <a:gd name="T85" fmla="*/ 268 h 268"/>
                <a:gd name="T86" fmla="*/ 0 w 172"/>
                <a:gd name="T87" fmla="*/ 5 h 268"/>
                <a:gd name="T88" fmla="*/ 30 w 172"/>
                <a:gd name="T89" fmla="*/ 1 h 268"/>
                <a:gd name="T90" fmla="*/ 66 w 172"/>
                <a:gd name="T91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2" h="268">
                  <a:moveTo>
                    <a:pt x="67" y="26"/>
                  </a:moveTo>
                  <a:lnTo>
                    <a:pt x="46" y="28"/>
                  </a:lnTo>
                  <a:lnTo>
                    <a:pt x="34" y="30"/>
                  </a:lnTo>
                  <a:lnTo>
                    <a:pt x="34" y="126"/>
                  </a:lnTo>
                  <a:lnTo>
                    <a:pt x="69" y="126"/>
                  </a:lnTo>
                  <a:lnTo>
                    <a:pt x="94" y="122"/>
                  </a:lnTo>
                  <a:lnTo>
                    <a:pt x="114" y="112"/>
                  </a:lnTo>
                  <a:lnTo>
                    <a:pt x="124" y="98"/>
                  </a:lnTo>
                  <a:lnTo>
                    <a:pt x="130" y="76"/>
                  </a:lnTo>
                  <a:lnTo>
                    <a:pt x="126" y="58"/>
                  </a:lnTo>
                  <a:lnTo>
                    <a:pt x="117" y="44"/>
                  </a:lnTo>
                  <a:lnTo>
                    <a:pt x="105" y="34"/>
                  </a:lnTo>
                  <a:lnTo>
                    <a:pt x="89" y="28"/>
                  </a:lnTo>
                  <a:lnTo>
                    <a:pt x="67" y="26"/>
                  </a:lnTo>
                  <a:close/>
                  <a:moveTo>
                    <a:pt x="66" y="0"/>
                  </a:moveTo>
                  <a:lnTo>
                    <a:pt x="98" y="1"/>
                  </a:lnTo>
                  <a:lnTo>
                    <a:pt x="123" y="9"/>
                  </a:lnTo>
                  <a:lnTo>
                    <a:pt x="142" y="21"/>
                  </a:lnTo>
                  <a:lnTo>
                    <a:pt x="153" y="35"/>
                  </a:lnTo>
                  <a:lnTo>
                    <a:pt x="160" y="53"/>
                  </a:lnTo>
                  <a:lnTo>
                    <a:pt x="163" y="73"/>
                  </a:lnTo>
                  <a:lnTo>
                    <a:pt x="160" y="96"/>
                  </a:lnTo>
                  <a:lnTo>
                    <a:pt x="149" y="115"/>
                  </a:lnTo>
                  <a:lnTo>
                    <a:pt x="133" y="130"/>
                  </a:lnTo>
                  <a:lnTo>
                    <a:pt x="114" y="140"/>
                  </a:lnTo>
                  <a:lnTo>
                    <a:pt x="114" y="140"/>
                  </a:lnTo>
                  <a:lnTo>
                    <a:pt x="131" y="153"/>
                  </a:lnTo>
                  <a:lnTo>
                    <a:pt x="144" y="171"/>
                  </a:lnTo>
                  <a:lnTo>
                    <a:pt x="153" y="195"/>
                  </a:lnTo>
                  <a:lnTo>
                    <a:pt x="160" y="228"/>
                  </a:lnTo>
                  <a:lnTo>
                    <a:pt x="167" y="252"/>
                  </a:lnTo>
                  <a:lnTo>
                    <a:pt x="172" y="268"/>
                  </a:lnTo>
                  <a:lnTo>
                    <a:pt x="137" y="268"/>
                  </a:lnTo>
                  <a:lnTo>
                    <a:pt x="133" y="256"/>
                  </a:lnTo>
                  <a:lnTo>
                    <a:pt x="126" y="235"/>
                  </a:lnTo>
                  <a:lnTo>
                    <a:pt x="121" y="204"/>
                  </a:lnTo>
                  <a:lnTo>
                    <a:pt x="112" y="181"/>
                  </a:lnTo>
                  <a:lnTo>
                    <a:pt x="101" y="165"/>
                  </a:lnTo>
                  <a:lnTo>
                    <a:pt x="87" y="156"/>
                  </a:lnTo>
                  <a:lnTo>
                    <a:pt x="66" y="153"/>
                  </a:lnTo>
                  <a:lnTo>
                    <a:pt x="34" y="153"/>
                  </a:lnTo>
                  <a:lnTo>
                    <a:pt x="34" y="268"/>
                  </a:lnTo>
                  <a:lnTo>
                    <a:pt x="0" y="268"/>
                  </a:lnTo>
                  <a:lnTo>
                    <a:pt x="0" y="5"/>
                  </a:lnTo>
                  <a:lnTo>
                    <a:pt x="30" y="1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13214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1887" y="1881"/>
              <a:ext cx="99" cy="133"/>
            </a:xfrm>
            <a:custGeom>
              <a:avLst/>
              <a:gdLst>
                <a:gd name="T0" fmla="*/ 0 w 197"/>
                <a:gd name="T1" fmla="*/ 0 h 267"/>
                <a:gd name="T2" fmla="*/ 197 w 197"/>
                <a:gd name="T3" fmla="*/ 0 h 267"/>
                <a:gd name="T4" fmla="*/ 197 w 197"/>
                <a:gd name="T5" fmla="*/ 31 h 267"/>
                <a:gd name="T6" fmla="*/ 115 w 197"/>
                <a:gd name="T7" fmla="*/ 31 h 267"/>
                <a:gd name="T8" fmla="*/ 115 w 197"/>
                <a:gd name="T9" fmla="*/ 267 h 267"/>
                <a:gd name="T10" fmla="*/ 82 w 197"/>
                <a:gd name="T11" fmla="*/ 267 h 267"/>
                <a:gd name="T12" fmla="*/ 82 w 197"/>
                <a:gd name="T13" fmla="*/ 31 h 267"/>
                <a:gd name="T14" fmla="*/ 0 w 197"/>
                <a:gd name="T15" fmla="*/ 31 h 267"/>
                <a:gd name="T16" fmla="*/ 0 w 197"/>
                <a:gd name="T17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" h="267">
                  <a:moveTo>
                    <a:pt x="0" y="0"/>
                  </a:moveTo>
                  <a:lnTo>
                    <a:pt x="197" y="0"/>
                  </a:lnTo>
                  <a:lnTo>
                    <a:pt x="197" y="31"/>
                  </a:lnTo>
                  <a:lnTo>
                    <a:pt x="115" y="31"/>
                  </a:lnTo>
                  <a:lnTo>
                    <a:pt x="115" y="267"/>
                  </a:lnTo>
                  <a:lnTo>
                    <a:pt x="82" y="267"/>
                  </a:lnTo>
                  <a:lnTo>
                    <a:pt x="82" y="31"/>
                  </a:lnTo>
                  <a:lnTo>
                    <a:pt x="0" y="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3214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2034" y="1879"/>
              <a:ext cx="101" cy="137"/>
            </a:xfrm>
            <a:custGeom>
              <a:avLst/>
              <a:gdLst>
                <a:gd name="T0" fmla="*/ 139 w 201"/>
                <a:gd name="T1" fmla="*/ 0 h 274"/>
                <a:gd name="T2" fmla="*/ 167 w 201"/>
                <a:gd name="T3" fmla="*/ 2 h 274"/>
                <a:gd name="T4" fmla="*/ 188 w 201"/>
                <a:gd name="T5" fmla="*/ 7 h 274"/>
                <a:gd name="T6" fmla="*/ 201 w 201"/>
                <a:gd name="T7" fmla="*/ 11 h 274"/>
                <a:gd name="T8" fmla="*/ 192 w 201"/>
                <a:gd name="T9" fmla="*/ 39 h 274"/>
                <a:gd name="T10" fmla="*/ 169 w 201"/>
                <a:gd name="T11" fmla="*/ 32 h 274"/>
                <a:gd name="T12" fmla="*/ 139 w 201"/>
                <a:gd name="T13" fmla="*/ 28 h 274"/>
                <a:gd name="T14" fmla="*/ 110 w 201"/>
                <a:gd name="T15" fmla="*/ 32 h 274"/>
                <a:gd name="T16" fmla="*/ 85 w 201"/>
                <a:gd name="T17" fmla="*/ 41 h 274"/>
                <a:gd name="T18" fmla="*/ 64 w 201"/>
                <a:gd name="T19" fmla="*/ 57 h 274"/>
                <a:gd name="T20" fmla="*/ 48 w 201"/>
                <a:gd name="T21" fmla="*/ 78 h 274"/>
                <a:gd name="T22" fmla="*/ 39 w 201"/>
                <a:gd name="T23" fmla="*/ 105 h 274"/>
                <a:gd name="T24" fmla="*/ 36 w 201"/>
                <a:gd name="T25" fmla="*/ 139 h 274"/>
                <a:gd name="T26" fmla="*/ 39 w 201"/>
                <a:gd name="T27" fmla="*/ 169 h 274"/>
                <a:gd name="T28" fmla="*/ 48 w 201"/>
                <a:gd name="T29" fmla="*/ 196 h 274"/>
                <a:gd name="T30" fmla="*/ 62 w 201"/>
                <a:gd name="T31" fmla="*/ 215 h 274"/>
                <a:gd name="T32" fmla="*/ 82 w 201"/>
                <a:gd name="T33" fmla="*/ 231 h 274"/>
                <a:gd name="T34" fmla="*/ 107 w 201"/>
                <a:gd name="T35" fmla="*/ 242 h 274"/>
                <a:gd name="T36" fmla="*/ 137 w 201"/>
                <a:gd name="T37" fmla="*/ 246 h 274"/>
                <a:gd name="T38" fmla="*/ 158 w 201"/>
                <a:gd name="T39" fmla="*/ 244 h 274"/>
                <a:gd name="T40" fmla="*/ 178 w 201"/>
                <a:gd name="T41" fmla="*/ 240 h 274"/>
                <a:gd name="T42" fmla="*/ 194 w 201"/>
                <a:gd name="T43" fmla="*/ 233 h 274"/>
                <a:gd name="T44" fmla="*/ 201 w 201"/>
                <a:gd name="T45" fmla="*/ 262 h 274"/>
                <a:gd name="T46" fmla="*/ 183 w 201"/>
                <a:gd name="T47" fmla="*/ 267 h 274"/>
                <a:gd name="T48" fmla="*/ 160 w 201"/>
                <a:gd name="T49" fmla="*/ 272 h 274"/>
                <a:gd name="T50" fmla="*/ 130 w 201"/>
                <a:gd name="T51" fmla="*/ 274 h 274"/>
                <a:gd name="T52" fmla="*/ 100 w 201"/>
                <a:gd name="T53" fmla="*/ 270 h 274"/>
                <a:gd name="T54" fmla="*/ 71 w 201"/>
                <a:gd name="T55" fmla="*/ 263 h 274"/>
                <a:gd name="T56" fmla="*/ 46 w 201"/>
                <a:gd name="T57" fmla="*/ 249 h 274"/>
                <a:gd name="T58" fmla="*/ 27 w 201"/>
                <a:gd name="T59" fmla="*/ 230 h 274"/>
                <a:gd name="T60" fmla="*/ 12 w 201"/>
                <a:gd name="T61" fmla="*/ 205 h 274"/>
                <a:gd name="T62" fmla="*/ 2 w 201"/>
                <a:gd name="T63" fmla="*/ 174 h 274"/>
                <a:gd name="T64" fmla="*/ 0 w 201"/>
                <a:gd name="T65" fmla="*/ 139 h 274"/>
                <a:gd name="T66" fmla="*/ 4 w 201"/>
                <a:gd name="T67" fmla="*/ 100 h 274"/>
                <a:gd name="T68" fmla="*/ 16 w 201"/>
                <a:gd name="T69" fmla="*/ 66 h 274"/>
                <a:gd name="T70" fmla="*/ 37 w 201"/>
                <a:gd name="T71" fmla="*/ 37 h 274"/>
                <a:gd name="T72" fmla="*/ 66 w 201"/>
                <a:gd name="T73" fmla="*/ 18 h 274"/>
                <a:gd name="T74" fmla="*/ 100 w 201"/>
                <a:gd name="T75" fmla="*/ 3 h 274"/>
                <a:gd name="T76" fmla="*/ 139 w 201"/>
                <a:gd name="T77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1" h="274">
                  <a:moveTo>
                    <a:pt x="139" y="0"/>
                  </a:moveTo>
                  <a:lnTo>
                    <a:pt x="167" y="2"/>
                  </a:lnTo>
                  <a:lnTo>
                    <a:pt x="188" y="7"/>
                  </a:lnTo>
                  <a:lnTo>
                    <a:pt x="201" y="11"/>
                  </a:lnTo>
                  <a:lnTo>
                    <a:pt x="192" y="39"/>
                  </a:lnTo>
                  <a:lnTo>
                    <a:pt x="169" y="32"/>
                  </a:lnTo>
                  <a:lnTo>
                    <a:pt x="139" y="28"/>
                  </a:lnTo>
                  <a:lnTo>
                    <a:pt x="110" y="32"/>
                  </a:lnTo>
                  <a:lnTo>
                    <a:pt x="85" y="41"/>
                  </a:lnTo>
                  <a:lnTo>
                    <a:pt x="64" y="57"/>
                  </a:lnTo>
                  <a:lnTo>
                    <a:pt x="48" y="78"/>
                  </a:lnTo>
                  <a:lnTo>
                    <a:pt x="39" y="105"/>
                  </a:lnTo>
                  <a:lnTo>
                    <a:pt x="36" y="139"/>
                  </a:lnTo>
                  <a:lnTo>
                    <a:pt x="39" y="169"/>
                  </a:lnTo>
                  <a:lnTo>
                    <a:pt x="48" y="196"/>
                  </a:lnTo>
                  <a:lnTo>
                    <a:pt x="62" y="215"/>
                  </a:lnTo>
                  <a:lnTo>
                    <a:pt x="82" y="231"/>
                  </a:lnTo>
                  <a:lnTo>
                    <a:pt x="107" y="242"/>
                  </a:lnTo>
                  <a:lnTo>
                    <a:pt x="137" y="246"/>
                  </a:lnTo>
                  <a:lnTo>
                    <a:pt x="158" y="244"/>
                  </a:lnTo>
                  <a:lnTo>
                    <a:pt x="178" y="240"/>
                  </a:lnTo>
                  <a:lnTo>
                    <a:pt x="194" y="233"/>
                  </a:lnTo>
                  <a:lnTo>
                    <a:pt x="201" y="262"/>
                  </a:lnTo>
                  <a:lnTo>
                    <a:pt x="183" y="267"/>
                  </a:lnTo>
                  <a:lnTo>
                    <a:pt x="160" y="272"/>
                  </a:lnTo>
                  <a:lnTo>
                    <a:pt x="130" y="274"/>
                  </a:lnTo>
                  <a:lnTo>
                    <a:pt x="100" y="270"/>
                  </a:lnTo>
                  <a:lnTo>
                    <a:pt x="71" y="263"/>
                  </a:lnTo>
                  <a:lnTo>
                    <a:pt x="46" y="249"/>
                  </a:lnTo>
                  <a:lnTo>
                    <a:pt x="27" y="230"/>
                  </a:lnTo>
                  <a:lnTo>
                    <a:pt x="12" y="205"/>
                  </a:lnTo>
                  <a:lnTo>
                    <a:pt x="2" y="174"/>
                  </a:lnTo>
                  <a:lnTo>
                    <a:pt x="0" y="139"/>
                  </a:lnTo>
                  <a:lnTo>
                    <a:pt x="4" y="100"/>
                  </a:lnTo>
                  <a:lnTo>
                    <a:pt x="16" y="66"/>
                  </a:lnTo>
                  <a:lnTo>
                    <a:pt x="37" y="37"/>
                  </a:lnTo>
                  <a:lnTo>
                    <a:pt x="66" y="18"/>
                  </a:lnTo>
                  <a:lnTo>
                    <a:pt x="100" y="3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13214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/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2144" y="1879"/>
              <a:ext cx="122" cy="137"/>
            </a:xfrm>
            <a:custGeom>
              <a:avLst/>
              <a:gdLst>
                <a:gd name="T0" fmla="*/ 122 w 243"/>
                <a:gd name="T1" fmla="*/ 27 h 274"/>
                <a:gd name="T2" fmla="*/ 96 w 243"/>
                <a:gd name="T3" fmla="*/ 32 h 274"/>
                <a:gd name="T4" fmla="*/ 74 w 243"/>
                <a:gd name="T5" fmla="*/ 43 h 274"/>
                <a:gd name="T6" fmla="*/ 58 w 243"/>
                <a:gd name="T7" fmla="*/ 60 h 274"/>
                <a:gd name="T8" fmla="*/ 46 w 243"/>
                <a:gd name="T9" fmla="*/ 84 h 274"/>
                <a:gd name="T10" fmla="*/ 39 w 243"/>
                <a:gd name="T11" fmla="*/ 110 h 274"/>
                <a:gd name="T12" fmla="*/ 37 w 243"/>
                <a:gd name="T13" fmla="*/ 139 h 274"/>
                <a:gd name="T14" fmla="*/ 39 w 243"/>
                <a:gd name="T15" fmla="*/ 165 h 274"/>
                <a:gd name="T16" fmla="*/ 46 w 243"/>
                <a:gd name="T17" fmla="*/ 192 h 274"/>
                <a:gd name="T18" fmla="*/ 58 w 243"/>
                <a:gd name="T19" fmla="*/ 213 h 274"/>
                <a:gd name="T20" fmla="*/ 76 w 243"/>
                <a:gd name="T21" fmla="*/ 231 h 274"/>
                <a:gd name="T22" fmla="*/ 97 w 243"/>
                <a:gd name="T23" fmla="*/ 242 h 274"/>
                <a:gd name="T24" fmla="*/ 122 w 243"/>
                <a:gd name="T25" fmla="*/ 246 h 274"/>
                <a:gd name="T26" fmla="*/ 147 w 243"/>
                <a:gd name="T27" fmla="*/ 242 h 274"/>
                <a:gd name="T28" fmla="*/ 169 w 243"/>
                <a:gd name="T29" fmla="*/ 231 h 274"/>
                <a:gd name="T30" fmla="*/ 185 w 243"/>
                <a:gd name="T31" fmla="*/ 213 h 274"/>
                <a:gd name="T32" fmla="*/ 197 w 243"/>
                <a:gd name="T33" fmla="*/ 190 h 274"/>
                <a:gd name="T34" fmla="*/ 204 w 243"/>
                <a:gd name="T35" fmla="*/ 165 h 274"/>
                <a:gd name="T36" fmla="*/ 208 w 243"/>
                <a:gd name="T37" fmla="*/ 135 h 274"/>
                <a:gd name="T38" fmla="*/ 204 w 243"/>
                <a:gd name="T39" fmla="*/ 108 h 274"/>
                <a:gd name="T40" fmla="*/ 197 w 243"/>
                <a:gd name="T41" fmla="*/ 84 h 274"/>
                <a:gd name="T42" fmla="*/ 186 w 243"/>
                <a:gd name="T43" fmla="*/ 62 h 274"/>
                <a:gd name="T44" fmla="*/ 170 w 243"/>
                <a:gd name="T45" fmla="*/ 43 h 274"/>
                <a:gd name="T46" fmla="*/ 149 w 243"/>
                <a:gd name="T47" fmla="*/ 32 h 274"/>
                <a:gd name="T48" fmla="*/ 122 w 243"/>
                <a:gd name="T49" fmla="*/ 27 h 274"/>
                <a:gd name="T50" fmla="*/ 124 w 243"/>
                <a:gd name="T51" fmla="*/ 0 h 274"/>
                <a:gd name="T52" fmla="*/ 158 w 243"/>
                <a:gd name="T53" fmla="*/ 3 h 274"/>
                <a:gd name="T54" fmla="*/ 186 w 243"/>
                <a:gd name="T55" fmla="*/ 16 h 274"/>
                <a:gd name="T56" fmla="*/ 211 w 243"/>
                <a:gd name="T57" fmla="*/ 37 h 274"/>
                <a:gd name="T58" fmla="*/ 229 w 243"/>
                <a:gd name="T59" fmla="*/ 64 h 274"/>
                <a:gd name="T60" fmla="*/ 240 w 243"/>
                <a:gd name="T61" fmla="*/ 96 h 274"/>
                <a:gd name="T62" fmla="*/ 243 w 243"/>
                <a:gd name="T63" fmla="*/ 133 h 274"/>
                <a:gd name="T64" fmla="*/ 240 w 243"/>
                <a:gd name="T65" fmla="*/ 171 h 274"/>
                <a:gd name="T66" fmla="*/ 231 w 243"/>
                <a:gd name="T67" fmla="*/ 201 h 274"/>
                <a:gd name="T68" fmla="*/ 217 w 243"/>
                <a:gd name="T69" fmla="*/ 228 h 274"/>
                <a:gd name="T70" fmla="*/ 197 w 243"/>
                <a:gd name="T71" fmla="*/ 247 h 274"/>
                <a:gd name="T72" fmla="*/ 174 w 243"/>
                <a:gd name="T73" fmla="*/ 262 h 274"/>
                <a:gd name="T74" fmla="*/ 147 w 243"/>
                <a:gd name="T75" fmla="*/ 270 h 274"/>
                <a:gd name="T76" fmla="*/ 121 w 243"/>
                <a:gd name="T77" fmla="*/ 274 h 274"/>
                <a:gd name="T78" fmla="*/ 87 w 243"/>
                <a:gd name="T79" fmla="*/ 270 h 274"/>
                <a:gd name="T80" fmla="*/ 58 w 243"/>
                <a:gd name="T81" fmla="*/ 256 h 274"/>
                <a:gd name="T82" fmla="*/ 33 w 243"/>
                <a:gd name="T83" fmla="*/ 237 h 274"/>
                <a:gd name="T84" fmla="*/ 16 w 243"/>
                <a:gd name="T85" fmla="*/ 210 h 274"/>
                <a:gd name="T86" fmla="*/ 5 w 243"/>
                <a:gd name="T87" fmla="*/ 176 h 274"/>
                <a:gd name="T88" fmla="*/ 0 w 243"/>
                <a:gd name="T89" fmla="*/ 139 h 274"/>
                <a:gd name="T90" fmla="*/ 5 w 243"/>
                <a:gd name="T91" fmla="*/ 100 h 274"/>
                <a:gd name="T92" fmla="*/ 17 w 243"/>
                <a:gd name="T93" fmla="*/ 66 h 274"/>
                <a:gd name="T94" fmla="*/ 35 w 243"/>
                <a:gd name="T95" fmla="*/ 37 h 274"/>
                <a:gd name="T96" fmla="*/ 60 w 243"/>
                <a:gd name="T97" fmla="*/ 16 h 274"/>
                <a:gd name="T98" fmla="*/ 90 w 243"/>
                <a:gd name="T99" fmla="*/ 3 h 274"/>
                <a:gd name="T100" fmla="*/ 124 w 243"/>
                <a:gd name="T10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3" h="274">
                  <a:moveTo>
                    <a:pt x="122" y="27"/>
                  </a:moveTo>
                  <a:lnTo>
                    <a:pt x="96" y="32"/>
                  </a:lnTo>
                  <a:lnTo>
                    <a:pt x="74" y="43"/>
                  </a:lnTo>
                  <a:lnTo>
                    <a:pt x="58" y="60"/>
                  </a:lnTo>
                  <a:lnTo>
                    <a:pt x="46" y="84"/>
                  </a:lnTo>
                  <a:lnTo>
                    <a:pt x="39" y="110"/>
                  </a:lnTo>
                  <a:lnTo>
                    <a:pt x="37" y="139"/>
                  </a:lnTo>
                  <a:lnTo>
                    <a:pt x="39" y="165"/>
                  </a:lnTo>
                  <a:lnTo>
                    <a:pt x="46" y="192"/>
                  </a:lnTo>
                  <a:lnTo>
                    <a:pt x="58" y="213"/>
                  </a:lnTo>
                  <a:lnTo>
                    <a:pt x="76" y="231"/>
                  </a:lnTo>
                  <a:lnTo>
                    <a:pt x="97" y="242"/>
                  </a:lnTo>
                  <a:lnTo>
                    <a:pt x="122" y="246"/>
                  </a:lnTo>
                  <a:lnTo>
                    <a:pt x="147" y="242"/>
                  </a:lnTo>
                  <a:lnTo>
                    <a:pt x="169" y="231"/>
                  </a:lnTo>
                  <a:lnTo>
                    <a:pt x="185" y="213"/>
                  </a:lnTo>
                  <a:lnTo>
                    <a:pt x="197" y="190"/>
                  </a:lnTo>
                  <a:lnTo>
                    <a:pt x="204" y="165"/>
                  </a:lnTo>
                  <a:lnTo>
                    <a:pt x="208" y="135"/>
                  </a:lnTo>
                  <a:lnTo>
                    <a:pt x="204" y="108"/>
                  </a:lnTo>
                  <a:lnTo>
                    <a:pt x="197" y="84"/>
                  </a:lnTo>
                  <a:lnTo>
                    <a:pt x="186" y="62"/>
                  </a:lnTo>
                  <a:lnTo>
                    <a:pt x="170" y="43"/>
                  </a:lnTo>
                  <a:lnTo>
                    <a:pt x="149" y="32"/>
                  </a:lnTo>
                  <a:lnTo>
                    <a:pt x="122" y="27"/>
                  </a:lnTo>
                  <a:close/>
                  <a:moveTo>
                    <a:pt x="124" y="0"/>
                  </a:moveTo>
                  <a:lnTo>
                    <a:pt x="158" y="3"/>
                  </a:lnTo>
                  <a:lnTo>
                    <a:pt x="186" y="16"/>
                  </a:lnTo>
                  <a:lnTo>
                    <a:pt x="211" y="37"/>
                  </a:lnTo>
                  <a:lnTo>
                    <a:pt x="229" y="64"/>
                  </a:lnTo>
                  <a:lnTo>
                    <a:pt x="240" y="96"/>
                  </a:lnTo>
                  <a:lnTo>
                    <a:pt x="243" y="133"/>
                  </a:lnTo>
                  <a:lnTo>
                    <a:pt x="240" y="171"/>
                  </a:lnTo>
                  <a:lnTo>
                    <a:pt x="231" y="201"/>
                  </a:lnTo>
                  <a:lnTo>
                    <a:pt x="217" y="228"/>
                  </a:lnTo>
                  <a:lnTo>
                    <a:pt x="197" y="247"/>
                  </a:lnTo>
                  <a:lnTo>
                    <a:pt x="174" y="262"/>
                  </a:lnTo>
                  <a:lnTo>
                    <a:pt x="147" y="270"/>
                  </a:lnTo>
                  <a:lnTo>
                    <a:pt x="121" y="274"/>
                  </a:lnTo>
                  <a:lnTo>
                    <a:pt x="87" y="270"/>
                  </a:lnTo>
                  <a:lnTo>
                    <a:pt x="58" y="256"/>
                  </a:lnTo>
                  <a:lnTo>
                    <a:pt x="33" y="237"/>
                  </a:lnTo>
                  <a:lnTo>
                    <a:pt x="16" y="210"/>
                  </a:lnTo>
                  <a:lnTo>
                    <a:pt x="5" y="176"/>
                  </a:lnTo>
                  <a:lnTo>
                    <a:pt x="0" y="139"/>
                  </a:lnTo>
                  <a:lnTo>
                    <a:pt x="5" y="100"/>
                  </a:lnTo>
                  <a:lnTo>
                    <a:pt x="17" y="66"/>
                  </a:lnTo>
                  <a:lnTo>
                    <a:pt x="35" y="37"/>
                  </a:lnTo>
                  <a:lnTo>
                    <a:pt x="60" y="16"/>
                  </a:lnTo>
                  <a:lnTo>
                    <a:pt x="90" y="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13214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2288" y="1881"/>
              <a:ext cx="99" cy="133"/>
            </a:xfrm>
            <a:custGeom>
              <a:avLst/>
              <a:gdLst>
                <a:gd name="T0" fmla="*/ 0 w 199"/>
                <a:gd name="T1" fmla="*/ 0 h 267"/>
                <a:gd name="T2" fmla="*/ 37 w 199"/>
                <a:gd name="T3" fmla="*/ 0 h 267"/>
                <a:gd name="T4" fmla="*/ 122 w 199"/>
                <a:gd name="T5" fmla="*/ 136 h 267"/>
                <a:gd name="T6" fmla="*/ 149 w 199"/>
                <a:gd name="T7" fmla="*/ 180 h 267"/>
                <a:gd name="T8" fmla="*/ 170 w 199"/>
                <a:gd name="T9" fmla="*/ 221 h 267"/>
                <a:gd name="T10" fmla="*/ 170 w 199"/>
                <a:gd name="T11" fmla="*/ 221 h 267"/>
                <a:gd name="T12" fmla="*/ 169 w 199"/>
                <a:gd name="T13" fmla="*/ 187 h 267"/>
                <a:gd name="T14" fmla="*/ 167 w 199"/>
                <a:gd name="T15" fmla="*/ 152 h 267"/>
                <a:gd name="T16" fmla="*/ 167 w 199"/>
                <a:gd name="T17" fmla="*/ 113 h 267"/>
                <a:gd name="T18" fmla="*/ 167 w 199"/>
                <a:gd name="T19" fmla="*/ 0 h 267"/>
                <a:gd name="T20" fmla="*/ 199 w 199"/>
                <a:gd name="T21" fmla="*/ 0 h 267"/>
                <a:gd name="T22" fmla="*/ 199 w 199"/>
                <a:gd name="T23" fmla="*/ 267 h 267"/>
                <a:gd name="T24" fmla="*/ 165 w 199"/>
                <a:gd name="T25" fmla="*/ 267 h 267"/>
                <a:gd name="T26" fmla="*/ 80 w 199"/>
                <a:gd name="T27" fmla="*/ 132 h 267"/>
                <a:gd name="T28" fmla="*/ 53 w 199"/>
                <a:gd name="T29" fmla="*/ 88 h 267"/>
                <a:gd name="T30" fmla="*/ 32 w 199"/>
                <a:gd name="T31" fmla="*/ 43 h 267"/>
                <a:gd name="T32" fmla="*/ 30 w 199"/>
                <a:gd name="T33" fmla="*/ 43 h 267"/>
                <a:gd name="T34" fmla="*/ 32 w 199"/>
                <a:gd name="T35" fmla="*/ 77 h 267"/>
                <a:gd name="T36" fmla="*/ 32 w 199"/>
                <a:gd name="T37" fmla="*/ 113 h 267"/>
                <a:gd name="T38" fmla="*/ 32 w 199"/>
                <a:gd name="T39" fmla="*/ 154 h 267"/>
                <a:gd name="T40" fmla="*/ 32 w 199"/>
                <a:gd name="T41" fmla="*/ 267 h 267"/>
                <a:gd name="T42" fmla="*/ 0 w 199"/>
                <a:gd name="T43" fmla="*/ 267 h 267"/>
                <a:gd name="T44" fmla="*/ 0 w 199"/>
                <a:gd name="T45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9" h="267">
                  <a:moveTo>
                    <a:pt x="0" y="0"/>
                  </a:moveTo>
                  <a:lnTo>
                    <a:pt x="37" y="0"/>
                  </a:lnTo>
                  <a:lnTo>
                    <a:pt x="122" y="136"/>
                  </a:lnTo>
                  <a:lnTo>
                    <a:pt x="149" y="180"/>
                  </a:lnTo>
                  <a:lnTo>
                    <a:pt x="170" y="221"/>
                  </a:lnTo>
                  <a:lnTo>
                    <a:pt x="170" y="221"/>
                  </a:lnTo>
                  <a:lnTo>
                    <a:pt x="169" y="187"/>
                  </a:lnTo>
                  <a:lnTo>
                    <a:pt x="167" y="152"/>
                  </a:lnTo>
                  <a:lnTo>
                    <a:pt x="167" y="113"/>
                  </a:lnTo>
                  <a:lnTo>
                    <a:pt x="167" y="0"/>
                  </a:lnTo>
                  <a:lnTo>
                    <a:pt x="199" y="0"/>
                  </a:lnTo>
                  <a:lnTo>
                    <a:pt x="199" y="267"/>
                  </a:lnTo>
                  <a:lnTo>
                    <a:pt x="165" y="267"/>
                  </a:lnTo>
                  <a:lnTo>
                    <a:pt x="80" y="132"/>
                  </a:lnTo>
                  <a:lnTo>
                    <a:pt x="53" y="88"/>
                  </a:lnTo>
                  <a:lnTo>
                    <a:pt x="32" y="43"/>
                  </a:lnTo>
                  <a:lnTo>
                    <a:pt x="30" y="43"/>
                  </a:lnTo>
                  <a:lnTo>
                    <a:pt x="32" y="77"/>
                  </a:lnTo>
                  <a:lnTo>
                    <a:pt x="32" y="113"/>
                  </a:lnTo>
                  <a:lnTo>
                    <a:pt x="32" y="154"/>
                  </a:lnTo>
                  <a:lnTo>
                    <a:pt x="32" y="267"/>
                  </a:lnTo>
                  <a:lnTo>
                    <a:pt x="0" y="2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3214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2418" y="1881"/>
              <a:ext cx="71" cy="133"/>
            </a:xfrm>
            <a:custGeom>
              <a:avLst/>
              <a:gdLst>
                <a:gd name="T0" fmla="*/ 0 w 143"/>
                <a:gd name="T1" fmla="*/ 0 h 267"/>
                <a:gd name="T2" fmla="*/ 143 w 143"/>
                <a:gd name="T3" fmla="*/ 0 h 267"/>
                <a:gd name="T4" fmla="*/ 143 w 143"/>
                <a:gd name="T5" fmla="*/ 29 h 267"/>
                <a:gd name="T6" fmla="*/ 34 w 143"/>
                <a:gd name="T7" fmla="*/ 29 h 267"/>
                <a:gd name="T8" fmla="*/ 34 w 143"/>
                <a:gd name="T9" fmla="*/ 118 h 267"/>
                <a:gd name="T10" fmla="*/ 135 w 143"/>
                <a:gd name="T11" fmla="*/ 118 h 267"/>
                <a:gd name="T12" fmla="*/ 135 w 143"/>
                <a:gd name="T13" fmla="*/ 146 h 267"/>
                <a:gd name="T14" fmla="*/ 34 w 143"/>
                <a:gd name="T15" fmla="*/ 146 h 267"/>
                <a:gd name="T16" fmla="*/ 34 w 143"/>
                <a:gd name="T17" fmla="*/ 267 h 267"/>
                <a:gd name="T18" fmla="*/ 0 w 143"/>
                <a:gd name="T19" fmla="*/ 267 h 267"/>
                <a:gd name="T20" fmla="*/ 0 w 143"/>
                <a:gd name="T2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3" h="267">
                  <a:moveTo>
                    <a:pt x="0" y="0"/>
                  </a:moveTo>
                  <a:lnTo>
                    <a:pt x="143" y="0"/>
                  </a:lnTo>
                  <a:lnTo>
                    <a:pt x="143" y="29"/>
                  </a:lnTo>
                  <a:lnTo>
                    <a:pt x="34" y="29"/>
                  </a:lnTo>
                  <a:lnTo>
                    <a:pt x="34" y="118"/>
                  </a:lnTo>
                  <a:lnTo>
                    <a:pt x="135" y="118"/>
                  </a:lnTo>
                  <a:lnTo>
                    <a:pt x="135" y="146"/>
                  </a:lnTo>
                  <a:lnTo>
                    <a:pt x="34" y="146"/>
                  </a:lnTo>
                  <a:lnTo>
                    <a:pt x="34" y="267"/>
                  </a:lnTo>
                  <a:lnTo>
                    <a:pt x="0" y="2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3214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/>
            </a:p>
          </p:txBody>
        </p:sp>
        <p:sp>
          <p:nvSpPr>
            <p:cNvPr id="25" name="Rectangle 23"/>
            <p:cNvSpPr>
              <a:spLocks noChangeArrowheads="1"/>
            </p:cNvSpPr>
            <p:nvPr/>
          </p:nvSpPr>
          <p:spPr bwMode="auto">
            <a:xfrm>
              <a:off x="2514" y="1881"/>
              <a:ext cx="17" cy="133"/>
            </a:xfrm>
            <a:prstGeom prst="rect">
              <a:avLst/>
            </a:prstGeom>
            <a:solidFill>
              <a:srgbClr val="132146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2553" y="1880"/>
              <a:ext cx="109" cy="135"/>
            </a:xfrm>
            <a:custGeom>
              <a:avLst/>
              <a:gdLst>
                <a:gd name="T0" fmla="*/ 144 w 218"/>
                <a:gd name="T1" fmla="*/ 0 h 270"/>
                <a:gd name="T2" fmla="*/ 172 w 218"/>
                <a:gd name="T3" fmla="*/ 1 h 270"/>
                <a:gd name="T4" fmla="*/ 195 w 218"/>
                <a:gd name="T5" fmla="*/ 5 h 270"/>
                <a:gd name="T6" fmla="*/ 209 w 218"/>
                <a:gd name="T7" fmla="*/ 12 h 270"/>
                <a:gd name="T8" fmla="*/ 202 w 218"/>
                <a:gd name="T9" fmla="*/ 39 h 270"/>
                <a:gd name="T10" fmla="*/ 186 w 218"/>
                <a:gd name="T11" fmla="*/ 34 h 270"/>
                <a:gd name="T12" fmla="*/ 167 w 218"/>
                <a:gd name="T13" fmla="*/ 30 h 270"/>
                <a:gd name="T14" fmla="*/ 144 w 218"/>
                <a:gd name="T15" fmla="*/ 28 h 270"/>
                <a:gd name="T16" fmla="*/ 113 w 218"/>
                <a:gd name="T17" fmla="*/ 32 h 270"/>
                <a:gd name="T18" fmla="*/ 87 w 218"/>
                <a:gd name="T19" fmla="*/ 41 h 270"/>
                <a:gd name="T20" fmla="*/ 65 w 218"/>
                <a:gd name="T21" fmla="*/ 57 h 270"/>
                <a:gd name="T22" fmla="*/ 49 w 218"/>
                <a:gd name="T23" fmla="*/ 78 h 270"/>
                <a:gd name="T24" fmla="*/ 39 w 218"/>
                <a:gd name="T25" fmla="*/ 103 h 270"/>
                <a:gd name="T26" fmla="*/ 35 w 218"/>
                <a:gd name="T27" fmla="*/ 135 h 270"/>
                <a:gd name="T28" fmla="*/ 39 w 218"/>
                <a:gd name="T29" fmla="*/ 167 h 270"/>
                <a:gd name="T30" fmla="*/ 49 w 218"/>
                <a:gd name="T31" fmla="*/ 192 h 270"/>
                <a:gd name="T32" fmla="*/ 64 w 218"/>
                <a:gd name="T33" fmla="*/ 213 h 270"/>
                <a:gd name="T34" fmla="*/ 85 w 218"/>
                <a:gd name="T35" fmla="*/ 229 h 270"/>
                <a:gd name="T36" fmla="*/ 110 w 218"/>
                <a:gd name="T37" fmla="*/ 238 h 270"/>
                <a:gd name="T38" fmla="*/ 138 w 218"/>
                <a:gd name="T39" fmla="*/ 242 h 270"/>
                <a:gd name="T40" fmla="*/ 158 w 218"/>
                <a:gd name="T41" fmla="*/ 242 h 270"/>
                <a:gd name="T42" fmla="*/ 174 w 218"/>
                <a:gd name="T43" fmla="*/ 238 h 270"/>
                <a:gd name="T44" fmla="*/ 185 w 218"/>
                <a:gd name="T45" fmla="*/ 235 h 270"/>
                <a:gd name="T46" fmla="*/ 185 w 218"/>
                <a:gd name="T47" fmla="*/ 156 h 270"/>
                <a:gd name="T48" fmla="*/ 131 w 218"/>
                <a:gd name="T49" fmla="*/ 156 h 270"/>
                <a:gd name="T50" fmla="*/ 131 w 218"/>
                <a:gd name="T51" fmla="*/ 128 h 270"/>
                <a:gd name="T52" fmla="*/ 218 w 218"/>
                <a:gd name="T53" fmla="*/ 128 h 270"/>
                <a:gd name="T54" fmla="*/ 218 w 218"/>
                <a:gd name="T55" fmla="*/ 256 h 270"/>
                <a:gd name="T56" fmla="*/ 199 w 218"/>
                <a:gd name="T57" fmla="*/ 263 h 270"/>
                <a:gd name="T58" fmla="*/ 170 w 218"/>
                <a:gd name="T59" fmla="*/ 268 h 270"/>
                <a:gd name="T60" fmla="*/ 137 w 218"/>
                <a:gd name="T61" fmla="*/ 270 h 270"/>
                <a:gd name="T62" fmla="*/ 108 w 218"/>
                <a:gd name="T63" fmla="*/ 268 h 270"/>
                <a:gd name="T64" fmla="*/ 81 w 218"/>
                <a:gd name="T65" fmla="*/ 263 h 270"/>
                <a:gd name="T66" fmla="*/ 58 w 218"/>
                <a:gd name="T67" fmla="*/ 251 h 270"/>
                <a:gd name="T68" fmla="*/ 37 w 218"/>
                <a:gd name="T69" fmla="*/ 235 h 270"/>
                <a:gd name="T70" fmla="*/ 21 w 218"/>
                <a:gd name="T71" fmla="*/ 217 h 270"/>
                <a:gd name="T72" fmla="*/ 10 w 218"/>
                <a:gd name="T73" fmla="*/ 194 h 270"/>
                <a:gd name="T74" fmla="*/ 3 w 218"/>
                <a:gd name="T75" fmla="*/ 167 h 270"/>
                <a:gd name="T76" fmla="*/ 0 w 218"/>
                <a:gd name="T77" fmla="*/ 137 h 270"/>
                <a:gd name="T78" fmla="*/ 3 w 218"/>
                <a:gd name="T79" fmla="*/ 105 h 270"/>
                <a:gd name="T80" fmla="*/ 12 w 218"/>
                <a:gd name="T81" fmla="*/ 74 h 270"/>
                <a:gd name="T82" fmla="*/ 28 w 218"/>
                <a:gd name="T83" fmla="*/ 50 h 270"/>
                <a:gd name="T84" fmla="*/ 49 w 218"/>
                <a:gd name="T85" fmla="*/ 28 h 270"/>
                <a:gd name="T86" fmla="*/ 76 w 218"/>
                <a:gd name="T87" fmla="*/ 12 h 270"/>
                <a:gd name="T88" fmla="*/ 108 w 218"/>
                <a:gd name="T89" fmla="*/ 3 h 270"/>
                <a:gd name="T90" fmla="*/ 144 w 218"/>
                <a:gd name="T91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70">
                  <a:moveTo>
                    <a:pt x="144" y="0"/>
                  </a:moveTo>
                  <a:lnTo>
                    <a:pt x="172" y="1"/>
                  </a:lnTo>
                  <a:lnTo>
                    <a:pt x="195" y="5"/>
                  </a:lnTo>
                  <a:lnTo>
                    <a:pt x="209" y="12"/>
                  </a:lnTo>
                  <a:lnTo>
                    <a:pt x="202" y="39"/>
                  </a:lnTo>
                  <a:lnTo>
                    <a:pt x="186" y="34"/>
                  </a:lnTo>
                  <a:lnTo>
                    <a:pt x="167" y="30"/>
                  </a:lnTo>
                  <a:lnTo>
                    <a:pt x="144" y="28"/>
                  </a:lnTo>
                  <a:lnTo>
                    <a:pt x="113" y="32"/>
                  </a:lnTo>
                  <a:lnTo>
                    <a:pt x="87" y="41"/>
                  </a:lnTo>
                  <a:lnTo>
                    <a:pt x="65" y="57"/>
                  </a:lnTo>
                  <a:lnTo>
                    <a:pt x="49" y="78"/>
                  </a:lnTo>
                  <a:lnTo>
                    <a:pt x="39" y="103"/>
                  </a:lnTo>
                  <a:lnTo>
                    <a:pt x="35" y="135"/>
                  </a:lnTo>
                  <a:lnTo>
                    <a:pt x="39" y="167"/>
                  </a:lnTo>
                  <a:lnTo>
                    <a:pt x="49" y="192"/>
                  </a:lnTo>
                  <a:lnTo>
                    <a:pt x="64" y="213"/>
                  </a:lnTo>
                  <a:lnTo>
                    <a:pt x="85" y="229"/>
                  </a:lnTo>
                  <a:lnTo>
                    <a:pt x="110" y="238"/>
                  </a:lnTo>
                  <a:lnTo>
                    <a:pt x="138" y="242"/>
                  </a:lnTo>
                  <a:lnTo>
                    <a:pt x="158" y="242"/>
                  </a:lnTo>
                  <a:lnTo>
                    <a:pt x="174" y="238"/>
                  </a:lnTo>
                  <a:lnTo>
                    <a:pt x="185" y="235"/>
                  </a:lnTo>
                  <a:lnTo>
                    <a:pt x="185" y="156"/>
                  </a:lnTo>
                  <a:lnTo>
                    <a:pt x="131" y="156"/>
                  </a:lnTo>
                  <a:lnTo>
                    <a:pt x="131" y="128"/>
                  </a:lnTo>
                  <a:lnTo>
                    <a:pt x="218" y="128"/>
                  </a:lnTo>
                  <a:lnTo>
                    <a:pt x="218" y="256"/>
                  </a:lnTo>
                  <a:lnTo>
                    <a:pt x="199" y="263"/>
                  </a:lnTo>
                  <a:lnTo>
                    <a:pt x="170" y="268"/>
                  </a:lnTo>
                  <a:lnTo>
                    <a:pt x="137" y="270"/>
                  </a:lnTo>
                  <a:lnTo>
                    <a:pt x="108" y="268"/>
                  </a:lnTo>
                  <a:lnTo>
                    <a:pt x="81" y="263"/>
                  </a:lnTo>
                  <a:lnTo>
                    <a:pt x="58" y="251"/>
                  </a:lnTo>
                  <a:lnTo>
                    <a:pt x="37" y="235"/>
                  </a:lnTo>
                  <a:lnTo>
                    <a:pt x="21" y="217"/>
                  </a:lnTo>
                  <a:lnTo>
                    <a:pt x="10" y="194"/>
                  </a:lnTo>
                  <a:lnTo>
                    <a:pt x="3" y="167"/>
                  </a:lnTo>
                  <a:lnTo>
                    <a:pt x="0" y="137"/>
                  </a:lnTo>
                  <a:lnTo>
                    <a:pt x="3" y="105"/>
                  </a:lnTo>
                  <a:lnTo>
                    <a:pt x="12" y="74"/>
                  </a:lnTo>
                  <a:lnTo>
                    <a:pt x="28" y="50"/>
                  </a:lnTo>
                  <a:lnTo>
                    <a:pt x="49" y="28"/>
                  </a:lnTo>
                  <a:lnTo>
                    <a:pt x="76" y="12"/>
                  </a:lnTo>
                  <a:lnTo>
                    <a:pt x="108" y="3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13214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2688" y="1881"/>
              <a:ext cx="98" cy="135"/>
            </a:xfrm>
            <a:custGeom>
              <a:avLst/>
              <a:gdLst>
                <a:gd name="T0" fmla="*/ 0 w 196"/>
                <a:gd name="T1" fmla="*/ 0 h 271"/>
                <a:gd name="T2" fmla="*/ 34 w 196"/>
                <a:gd name="T3" fmla="*/ 0 h 271"/>
                <a:gd name="T4" fmla="*/ 34 w 196"/>
                <a:gd name="T5" fmla="*/ 159 h 271"/>
                <a:gd name="T6" fmla="*/ 37 w 196"/>
                <a:gd name="T7" fmla="*/ 186 h 271"/>
                <a:gd name="T8" fmla="*/ 43 w 196"/>
                <a:gd name="T9" fmla="*/ 207 h 271"/>
                <a:gd name="T10" fmla="*/ 51 w 196"/>
                <a:gd name="T11" fmla="*/ 223 h 271"/>
                <a:gd name="T12" fmla="*/ 64 w 196"/>
                <a:gd name="T13" fmla="*/ 234 h 271"/>
                <a:gd name="T14" fmla="*/ 80 w 196"/>
                <a:gd name="T15" fmla="*/ 241 h 271"/>
                <a:gd name="T16" fmla="*/ 96 w 196"/>
                <a:gd name="T17" fmla="*/ 243 h 271"/>
                <a:gd name="T18" fmla="*/ 119 w 196"/>
                <a:gd name="T19" fmla="*/ 241 h 271"/>
                <a:gd name="T20" fmla="*/ 137 w 196"/>
                <a:gd name="T21" fmla="*/ 230 h 271"/>
                <a:gd name="T22" fmla="*/ 149 w 196"/>
                <a:gd name="T23" fmla="*/ 214 h 271"/>
                <a:gd name="T24" fmla="*/ 158 w 196"/>
                <a:gd name="T25" fmla="*/ 189 h 271"/>
                <a:gd name="T26" fmla="*/ 162 w 196"/>
                <a:gd name="T27" fmla="*/ 159 h 271"/>
                <a:gd name="T28" fmla="*/ 162 w 196"/>
                <a:gd name="T29" fmla="*/ 0 h 271"/>
                <a:gd name="T30" fmla="*/ 196 w 196"/>
                <a:gd name="T31" fmla="*/ 0 h 271"/>
                <a:gd name="T32" fmla="*/ 196 w 196"/>
                <a:gd name="T33" fmla="*/ 157 h 271"/>
                <a:gd name="T34" fmla="*/ 194 w 196"/>
                <a:gd name="T35" fmla="*/ 189 h 271"/>
                <a:gd name="T36" fmla="*/ 187 w 196"/>
                <a:gd name="T37" fmla="*/ 214 h 271"/>
                <a:gd name="T38" fmla="*/ 174 w 196"/>
                <a:gd name="T39" fmla="*/ 235 h 271"/>
                <a:gd name="T40" fmla="*/ 158 w 196"/>
                <a:gd name="T41" fmla="*/ 251 h 271"/>
                <a:gd name="T42" fmla="*/ 140 w 196"/>
                <a:gd name="T43" fmla="*/ 262 h 271"/>
                <a:gd name="T44" fmla="*/ 119 w 196"/>
                <a:gd name="T45" fmla="*/ 269 h 271"/>
                <a:gd name="T46" fmla="*/ 96 w 196"/>
                <a:gd name="T47" fmla="*/ 271 h 271"/>
                <a:gd name="T48" fmla="*/ 73 w 196"/>
                <a:gd name="T49" fmla="*/ 269 h 271"/>
                <a:gd name="T50" fmla="*/ 53 w 196"/>
                <a:gd name="T51" fmla="*/ 264 h 271"/>
                <a:gd name="T52" fmla="*/ 35 w 196"/>
                <a:gd name="T53" fmla="*/ 253 h 271"/>
                <a:gd name="T54" fmla="*/ 19 w 196"/>
                <a:gd name="T55" fmla="*/ 237 h 271"/>
                <a:gd name="T56" fmla="*/ 9 w 196"/>
                <a:gd name="T57" fmla="*/ 216 h 271"/>
                <a:gd name="T58" fmla="*/ 2 w 196"/>
                <a:gd name="T59" fmla="*/ 189 h 271"/>
                <a:gd name="T60" fmla="*/ 0 w 196"/>
                <a:gd name="T61" fmla="*/ 157 h 271"/>
                <a:gd name="T62" fmla="*/ 0 w 196"/>
                <a:gd name="T63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6" h="271">
                  <a:moveTo>
                    <a:pt x="0" y="0"/>
                  </a:moveTo>
                  <a:lnTo>
                    <a:pt x="34" y="0"/>
                  </a:lnTo>
                  <a:lnTo>
                    <a:pt x="34" y="159"/>
                  </a:lnTo>
                  <a:lnTo>
                    <a:pt x="37" y="186"/>
                  </a:lnTo>
                  <a:lnTo>
                    <a:pt x="43" y="207"/>
                  </a:lnTo>
                  <a:lnTo>
                    <a:pt x="51" y="223"/>
                  </a:lnTo>
                  <a:lnTo>
                    <a:pt x="64" y="234"/>
                  </a:lnTo>
                  <a:lnTo>
                    <a:pt x="80" y="241"/>
                  </a:lnTo>
                  <a:lnTo>
                    <a:pt x="96" y="243"/>
                  </a:lnTo>
                  <a:lnTo>
                    <a:pt x="119" y="241"/>
                  </a:lnTo>
                  <a:lnTo>
                    <a:pt x="137" y="230"/>
                  </a:lnTo>
                  <a:lnTo>
                    <a:pt x="149" y="214"/>
                  </a:lnTo>
                  <a:lnTo>
                    <a:pt x="158" y="189"/>
                  </a:lnTo>
                  <a:lnTo>
                    <a:pt x="162" y="159"/>
                  </a:lnTo>
                  <a:lnTo>
                    <a:pt x="162" y="0"/>
                  </a:lnTo>
                  <a:lnTo>
                    <a:pt x="196" y="0"/>
                  </a:lnTo>
                  <a:lnTo>
                    <a:pt x="196" y="157"/>
                  </a:lnTo>
                  <a:lnTo>
                    <a:pt x="194" y="189"/>
                  </a:lnTo>
                  <a:lnTo>
                    <a:pt x="187" y="214"/>
                  </a:lnTo>
                  <a:lnTo>
                    <a:pt x="174" y="235"/>
                  </a:lnTo>
                  <a:lnTo>
                    <a:pt x="158" y="251"/>
                  </a:lnTo>
                  <a:lnTo>
                    <a:pt x="140" y="262"/>
                  </a:lnTo>
                  <a:lnTo>
                    <a:pt x="119" y="269"/>
                  </a:lnTo>
                  <a:lnTo>
                    <a:pt x="96" y="271"/>
                  </a:lnTo>
                  <a:lnTo>
                    <a:pt x="73" y="269"/>
                  </a:lnTo>
                  <a:lnTo>
                    <a:pt x="53" y="264"/>
                  </a:lnTo>
                  <a:lnTo>
                    <a:pt x="35" y="253"/>
                  </a:lnTo>
                  <a:lnTo>
                    <a:pt x="19" y="237"/>
                  </a:lnTo>
                  <a:lnTo>
                    <a:pt x="9" y="216"/>
                  </a:lnTo>
                  <a:lnTo>
                    <a:pt x="2" y="189"/>
                  </a:lnTo>
                  <a:lnTo>
                    <a:pt x="0" y="1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3214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/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auto">
            <a:xfrm>
              <a:off x="2816" y="1880"/>
              <a:ext cx="86" cy="134"/>
            </a:xfrm>
            <a:custGeom>
              <a:avLst/>
              <a:gdLst>
                <a:gd name="T0" fmla="*/ 68 w 172"/>
                <a:gd name="T1" fmla="*/ 26 h 268"/>
                <a:gd name="T2" fmla="*/ 46 w 172"/>
                <a:gd name="T3" fmla="*/ 28 h 268"/>
                <a:gd name="T4" fmla="*/ 34 w 172"/>
                <a:gd name="T5" fmla="*/ 30 h 268"/>
                <a:gd name="T6" fmla="*/ 34 w 172"/>
                <a:gd name="T7" fmla="*/ 126 h 268"/>
                <a:gd name="T8" fmla="*/ 69 w 172"/>
                <a:gd name="T9" fmla="*/ 126 h 268"/>
                <a:gd name="T10" fmla="*/ 94 w 172"/>
                <a:gd name="T11" fmla="*/ 122 h 268"/>
                <a:gd name="T12" fmla="*/ 112 w 172"/>
                <a:gd name="T13" fmla="*/ 112 h 268"/>
                <a:gd name="T14" fmla="*/ 124 w 172"/>
                <a:gd name="T15" fmla="*/ 98 h 268"/>
                <a:gd name="T16" fmla="*/ 128 w 172"/>
                <a:gd name="T17" fmla="*/ 76 h 268"/>
                <a:gd name="T18" fmla="*/ 126 w 172"/>
                <a:gd name="T19" fmla="*/ 58 h 268"/>
                <a:gd name="T20" fmla="*/ 117 w 172"/>
                <a:gd name="T21" fmla="*/ 44 h 268"/>
                <a:gd name="T22" fmla="*/ 105 w 172"/>
                <a:gd name="T23" fmla="*/ 34 h 268"/>
                <a:gd name="T24" fmla="*/ 87 w 172"/>
                <a:gd name="T25" fmla="*/ 28 h 268"/>
                <a:gd name="T26" fmla="*/ 68 w 172"/>
                <a:gd name="T27" fmla="*/ 26 h 268"/>
                <a:gd name="T28" fmla="*/ 66 w 172"/>
                <a:gd name="T29" fmla="*/ 0 h 268"/>
                <a:gd name="T30" fmla="*/ 98 w 172"/>
                <a:gd name="T31" fmla="*/ 1 h 268"/>
                <a:gd name="T32" fmla="*/ 123 w 172"/>
                <a:gd name="T33" fmla="*/ 9 h 268"/>
                <a:gd name="T34" fmla="*/ 142 w 172"/>
                <a:gd name="T35" fmla="*/ 21 h 268"/>
                <a:gd name="T36" fmla="*/ 153 w 172"/>
                <a:gd name="T37" fmla="*/ 35 h 268"/>
                <a:gd name="T38" fmla="*/ 160 w 172"/>
                <a:gd name="T39" fmla="*/ 53 h 268"/>
                <a:gd name="T40" fmla="*/ 164 w 172"/>
                <a:gd name="T41" fmla="*/ 73 h 268"/>
                <a:gd name="T42" fmla="*/ 158 w 172"/>
                <a:gd name="T43" fmla="*/ 96 h 268"/>
                <a:gd name="T44" fmla="*/ 149 w 172"/>
                <a:gd name="T45" fmla="*/ 115 h 268"/>
                <a:gd name="T46" fmla="*/ 133 w 172"/>
                <a:gd name="T47" fmla="*/ 130 h 268"/>
                <a:gd name="T48" fmla="*/ 114 w 172"/>
                <a:gd name="T49" fmla="*/ 140 h 268"/>
                <a:gd name="T50" fmla="*/ 114 w 172"/>
                <a:gd name="T51" fmla="*/ 140 h 268"/>
                <a:gd name="T52" fmla="*/ 132 w 172"/>
                <a:gd name="T53" fmla="*/ 153 h 268"/>
                <a:gd name="T54" fmla="*/ 144 w 172"/>
                <a:gd name="T55" fmla="*/ 171 h 268"/>
                <a:gd name="T56" fmla="*/ 151 w 172"/>
                <a:gd name="T57" fmla="*/ 195 h 268"/>
                <a:gd name="T58" fmla="*/ 160 w 172"/>
                <a:gd name="T59" fmla="*/ 228 h 268"/>
                <a:gd name="T60" fmla="*/ 167 w 172"/>
                <a:gd name="T61" fmla="*/ 252 h 268"/>
                <a:gd name="T62" fmla="*/ 172 w 172"/>
                <a:gd name="T63" fmla="*/ 268 h 268"/>
                <a:gd name="T64" fmla="*/ 137 w 172"/>
                <a:gd name="T65" fmla="*/ 268 h 268"/>
                <a:gd name="T66" fmla="*/ 132 w 172"/>
                <a:gd name="T67" fmla="*/ 256 h 268"/>
                <a:gd name="T68" fmla="*/ 126 w 172"/>
                <a:gd name="T69" fmla="*/ 235 h 268"/>
                <a:gd name="T70" fmla="*/ 119 w 172"/>
                <a:gd name="T71" fmla="*/ 204 h 268"/>
                <a:gd name="T72" fmla="*/ 112 w 172"/>
                <a:gd name="T73" fmla="*/ 181 h 268"/>
                <a:gd name="T74" fmla="*/ 101 w 172"/>
                <a:gd name="T75" fmla="*/ 165 h 268"/>
                <a:gd name="T76" fmla="*/ 87 w 172"/>
                <a:gd name="T77" fmla="*/ 156 h 268"/>
                <a:gd name="T78" fmla="*/ 66 w 172"/>
                <a:gd name="T79" fmla="*/ 153 h 268"/>
                <a:gd name="T80" fmla="*/ 34 w 172"/>
                <a:gd name="T81" fmla="*/ 153 h 268"/>
                <a:gd name="T82" fmla="*/ 34 w 172"/>
                <a:gd name="T83" fmla="*/ 268 h 268"/>
                <a:gd name="T84" fmla="*/ 0 w 172"/>
                <a:gd name="T85" fmla="*/ 268 h 268"/>
                <a:gd name="T86" fmla="*/ 0 w 172"/>
                <a:gd name="T87" fmla="*/ 5 h 268"/>
                <a:gd name="T88" fmla="*/ 30 w 172"/>
                <a:gd name="T89" fmla="*/ 1 h 268"/>
                <a:gd name="T90" fmla="*/ 66 w 172"/>
                <a:gd name="T91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2" h="268">
                  <a:moveTo>
                    <a:pt x="68" y="26"/>
                  </a:moveTo>
                  <a:lnTo>
                    <a:pt x="46" y="28"/>
                  </a:lnTo>
                  <a:lnTo>
                    <a:pt x="34" y="30"/>
                  </a:lnTo>
                  <a:lnTo>
                    <a:pt x="34" y="126"/>
                  </a:lnTo>
                  <a:lnTo>
                    <a:pt x="69" y="126"/>
                  </a:lnTo>
                  <a:lnTo>
                    <a:pt x="94" y="122"/>
                  </a:lnTo>
                  <a:lnTo>
                    <a:pt x="112" y="112"/>
                  </a:lnTo>
                  <a:lnTo>
                    <a:pt x="124" y="98"/>
                  </a:lnTo>
                  <a:lnTo>
                    <a:pt x="128" y="76"/>
                  </a:lnTo>
                  <a:lnTo>
                    <a:pt x="126" y="58"/>
                  </a:lnTo>
                  <a:lnTo>
                    <a:pt x="117" y="44"/>
                  </a:lnTo>
                  <a:lnTo>
                    <a:pt x="105" y="34"/>
                  </a:lnTo>
                  <a:lnTo>
                    <a:pt x="87" y="28"/>
                  </a:lnTo>
                  <a:lnTo>
                    <a:pt x="68" y="26"/>
                  </a:lnTo>
                  <a:close/>
                  <a:moveTo>
                    <a:pt x="66" y="0"/>
                  </a:moveTo>
                  <a:lnTo>
                    <a:pt x="98" y="1"/>
                  </a:lnTo>
                  <a:lnTo>
                    <a:pt x="123" y="9"/>
                  </a:lnTo>
                  <a:lnTo>
                    <a:pt x="142" y="21"/>
                  </a:lnTo>
                  <a:lnTo>
                    <a:pt x="153" y="35"/>
                  </a:lnTo>
                  <a:lnTo>
                    <a:pt x="160" y="53"/>
                  </a:lnTo>
                  <a:lnTo>
                    <a:pt x="164" y="73"/>
                  </a:lnTo>
                  <a:lnTo>
                    <a:pt x="158" y="96"/>
                  </a:lnTo>
                  <a:lnTo>
                    <a:pt x="149" y="115"/>
                  </a:lnTo>
                  <a:lnTo>
                    <a:pt x="133" y="130"/>
                  </a:lnTo>
                  <a:lnTo>
                    <a:pt x="114" y="140"/>
                  </a:lnTo>
                  <a:lnTo>
                    <a:pt x="114" y="140"/>
                  </a:lnTo>
                  <a:lnTo>
                    <a:pt x="132" y="153"/>
                  </a:lnTo>
                  <a:lnTo>
                    <a:pt x="144" y="171"/>
                  </a:lnTo>
                  <a:lnTo>
                    <a:pt x="151" y="195"/>
                  </a:lnTo>
                  <a:lnTo>
                    <a:pt x="160" y="228"/>
                  </a:lnTo>
                  <a:lnTo>
                    <a:pt x="167" y="252"/>
                  </a:lnTo>
                  <a:lnTo>
                    <a:pt x="172" y="268"/>
                  </a:lnTo>
                  <a:lnTo>
                    <a:pt x="137" y="268"/>
                  </a:lnTo>
                  <a:lnTo>
                    <a:pt x="132" y="256"/>
                  </a:lnTo>
                  <a:lnTo>
                    <a:pt x="126" y="235"/>
                  </a:lnTo>
                  <a:lnTo>
                    <a:pt x="119" y="204"/>
                  </a:lnTo>
                  <a:lnTo>
                    <a:pt x="112" y="181"/>
                  </a:lnTo>
                  <a:lnTo>
                    <a:pt x="101" y="165"/>
                  </a:lnTo>
                  <a:lnTo>
                    <a:pt x="87" y="156"/>
                  </a:lnTo>
                  <a:lnTo>
                    <a:pt x="66" y="153"/>
                  </a:lnTo>
                  <a:lnTo>
                    <a:pt x="34" y="153"/>
                  </a:lnTo>
                  <a:lnTo>
                    <a:pt x="34" y="268"/>
                  </a:lnTo>
                  <a:lnTo>
                    <a:pt x="0" y="268"/>
                  </a:lnTo>
                  <a:lnTo>
                    <a:pt x="0" y="5"/>
                  </a:lnTo>
                  <a:lnTo>
                    <a:pt x="30" y="1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13214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/>
            </a:p>
          </p:txBody>
        </p:sp>
        <p:sp>
          <p:nvSpPr>
            <p:cNvPr id="29" name="Freeform 27"/>
            <p:cNvSpPr>
              <a:spLocks noEditPoints="1"/>
            </p:cNvSpPr>
            <p:nvPr/>
          </p:nvSpPr>
          <p:spPr bwMode="auto">
            <a:xfrm>
              <a:off x="2913" y="1881"/>
              <a:ext cx="111" cy="133"/>
            </a:xfrm>
            <a:custGeom>
              <a:avLst/>
              <a:gdLst>
                <a:gd name="T0" fmla="*/ 108 w 222"/>
                <a:gd name="T1" fmla="*/ 31 h 267"/>
                <a:gd name="T2" fmla="*/ 96 w 222"/>
                <a:gd name="T3" fmla="*/ 79 h 267"/>
                <a:gd name="T4" fmla="*/ 69 w 222"/>
                <a:gd name="T5" fmla="*/ 157 h 267"/>
                <a:gd name="T6" fmla="*/ 149 w 222"/>
                <a:gd name="T7" fmla="*/ 157 h 267"/>
                <a:gd name="T8" fmla="*/ 124 w 222"/>
                <a:gd name="T9" fmla="*/ 81 h 267"/>
                <a:gd name="T10" fmla="*/ 115 w 222"/>
                <a:gd name="T11" fmla="*/ 56 h 267"/>
                <a:gd name="T12" fmla="*/ 110 w 222"/>
                <a:gd name="T13" fmla="*/ 31 h 267"/>
                <a:gd name="T14" fmla="*/ 108 w 222"/>
                <a:gd name="T15" fmla="*/ 31 h 267"/>
                <a:gd name="T16" fmla="*/ 90 w 222"/>
                <a:gd name="T17" fmla="*/ 0 h 267"/>
                <a:gd name="T18" fmla="*/ 131 w 222"/>
                <a:gd name="T19" fmla="*/ 0 h 267"/>
                <a:gd name="T20" fmla="*/ 222 w 222"/>
                <a:gd name="T21" fmla="*/ 267 h 267"/>
                <a:gd name="T22" fmla="*/ 185 w 222"/>
                <a:gd name="T23" fmla="*/ 267 h 267"/>
                <a:gd name="T24" fmla="*/ 156 w 222"/>
                <a:gd name="T25" fmla="*/ 184 h 267"/>
                <a:gd name="T26" fmla="*/ 62 w 222"/>
                <a:gd name="T27" fmla="*/ 184 h 267"/>
                <a:gd name="T28" fmla="*/ 35 w 222"/>
                <a:gd name="T29" fmla="*/ 267 h 267"/>
                <a:gd name="T30" fmla="*/ 0 w 222"/>
                <a:gd name="T31" fmla="*/ 267 h 267"/>
                <a:gd name="T32" fmla="*/ 90 w 222"/>
                <a:gd name="T33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2" h="267">
                  <a:moveTo>
                    <a:pt x="108" y="31"/>
                  </a:moveTo>
                  <a:lnTo>
                    <a:pt x="96" y="79"/>
                  </a:lnTo>
                  <a:lnTo>
                    <a:pt x="69" y="157"/>
                  </a:lnTo>
                  <a:lnTo>
                    <a:pt x="149" y="157"/>
                  </a:lnTo>
                  <a:lnTo>
                    <a:pt x="124" y="81"/>
                  </a:lnTo>
                  <a:lnTo>
                    <a:pt x="115" y="56"/>
                  </a:lnTo>
                  <a:lnTo>
                    <a:pt x="110" y="31"/>
                  </a:lnTo>
                  <a:lnTo>
                    <a:pt x="108" y="31"/>
                  </a:lnTo>
                  <a:close/>
                  <a:moveTo>
                    <a:pt x="90" y="0"/>
                  </a:moveTo>
                  <a:lnTo>
                    <a:pt x="131" y="0"/>
                  </a:lnTo>
                  <a:lnTo>
                    <a:pt x="222" y="267"/>
                  </a:lnTo>
                  <a:lnTo>
                    <a:pt x="185" y="267"/>
                  </a:lnTo>
                  <a:lnTo>
                    <a:pt x="156" y="184"/>
                  </a:lnTo>
                  <a:lnTo>
                    <a:pt x="62" y="184"/>
                  </a:lnTo>
                  <a:lnTo>
                    <a:pt x="35" y="267"/>
                  </a:lnTo>
                  <a:lnTo>
                    <a:pt x="0" y="267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13214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/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3044" y="1880"/>
              <a:ext cx="83" cy="135"/>
            </a:xfrm>
            <a:custGeom>
              <a:avLst/>
              <a:gdLst>
                <a:gd name="T0" fmla="*/ 34 w 167"/>
                <a:gd name="T1" fmla="*/ 140 h 270"/>
                <a:gd name="T2" fmla="*/ 34 w 167"/>
                <a:gd name="T3" fmla="*/ 242 h 270"/>
                <a:gd name="T4" fmla="*/ 46 w 167"/>
                <a:gd name="T5" fmla="*/ 244 h 270"/>
                <a:gd name="T6" fmla="*/ 62 w 167"/>
                <a:gd name="T7" fmla="*/ 244 h 270"/>
                <a:gd name="T8" fmla="*/ 84 w 167"/>
                <a:gd name="T9" fmla="*/ 242 h 270"/>
                <a:gd name="T10" fmla="*/ 102 w 167"/>
                <a:gd name="T11" fmla="*/ 236 h 270"/>
                <a:gd name="T12" fmla="*/ 118 w 167"/>
                <a:gd name="T13" fmla="*/ 226 h 270"/>
                <a:gd name="T14" fmla="*/ 128 w 167"/>
                <a:gd name="T15" fmla="*/ 211 h 270"/>
                <a:gd name="T16" fmla="*/ 132 w 167"/>
                <a:gd name="T17" fmla="*/ 192 h 270"/>
                <a:gd name="T18" fmla="*/ 128 w 167"/>
                <a:gd name="T19" fmla="*/ 172 h 270"/>
                <a:gd name="T20" fmla="*/ 118 w 167"/>
                <a:gd name="T21" fmla="*/ 158 h 270"/>
                <a:gd name="T22" fmla="*/ 103 w 167"/>
                <a:gd name="T23" fmla="*/ 147 h 270"/>
                <a:gd name="T24" fmla="*/ 84 w 167"/>
                <a:gd name="T25" fmla="*/ 142 h 270"/>
                <a:gd name="T26" fmla="*/ 62 w 167"/>
                <a:gd name="T27" fmla="*/ 140 h 270"/>
                <a:gd name="T28" fmla="*/ 34 w 167"/>
                <a:gd name="T29" fmla="*/ 140 h 270"/>
                <a:gd name="T30" fmla="*/ 64 w 167"/>
                <a:gd name="T31" fmla="*/ 26 h 270"/>
                <a:gd name="T32" fmla="*/ 45 w 167"/>
                <a:gd name="T33" fmla="*/ 26 h 270"/>
                <a:gd name="T34" fmla="*/ 34 w 167"/>
                <a:gd name="T35" fmla="*/ 28 h 270"/>
                <a:gd name="T36" fmla="*/ 34 w 167"/>
                <a:gd name="T37" fmla="*/ 115 h 270"/>
                <a:gd name="T38" fmla="*/ 66 w 167"/>
                <a:gd name="T39" fmla="*/ 115 h 270"/>
                <a:gd name="T40" fmla="*/ 89 w 167"/>
                <a:gd name="T41" fmla="*/ 112 h 270"/>
                <a:gd name="T42" fmla="*/ 107 w 167"/>
                <a:gd name="T43" fmla="*/ 101 h 270"/>
                <a:gd name="T44" fmla="*/ 119 w 167"/>
                <a:gd name="T45" fmla="*/ 87 h 270"/>
                <a:gd name="T46" fmla="*/ 123 w 167"/>
                <a:gd name="T47" fmla="*/ 69 h 270"/>
                <a:gd name="T48" fmla="*/ 119 w 167"/>
                <a:gd name="T49" fmla="*/ 53 h 270"/>
                <a:gd name="T50" fmla="*/ 112 w 167"/>
                <a:gd name="T51" fmla="*/ 41 h 270"/>
                <a:gd name="T52" fmla="*/ 100 w 167"/>
                <a:gd name="T53" fmla="*/ 34 h 270"/>
                <a:gd name="T54" fmla="*/ 84 w 167"/>
                <a:gd name="T55" fmla="*/ 28 h 270"/>
                <a:gd name="T56" fmla="*/ 64 w 167"/>
                <a:gd name="T57" fmla="*/ 26 h 270"/>
                <a:gd name="T58" fmla="*/ 62 w 167"/>
                <a:gd name="T59" fmla="*/ 0 h 270"/>
                <a:gd name="T60" fmla="*/ 93 w 167"/>
                <a:gd name="T61" fmla="*/ 1 h 270"/>
                <a:gd name="T62" fmla="*/ 116 w 167"/>
                <a:gd name="T63" fmla="*/ 9 h 270"/>
                <a:gd name="T64" fmla="*/ 135 w 167"/>
                <a:gd name="T65" fmla="*/ 19 h 270"/>
                <a:gd name="T66" fmla="*/ 148 w 167"/>
                <a:gd name="T67" fmla="*/ 32 h 270"/>
                <a:gd name="T68" fmla="*/ 155 w 167"/>
                <a:gd name="T69" fmla="*/ 48 h 270"/>
                <a:gd name="T70" fmla="*/ 157 w 167"/>
                <a:gd name="T71" fmla="*/ 66 h 270"/>
                <a:gd name="T72" fmla="*/ 155 w 167"/>
                <a:gd name="T73" fmla="*/ 85 h 270"/>
                <a:gd name="T74" fmla="*/ 146 w 167"/>
                <a:gd name="T75" fmla="*/ 101 h 270"/>
                <a:gd name="T76" fmla="*/ 132 w 167"/>
                <a:gd name="T77" fmla="*/ 115 h 270"/>
                <a:gd name="T78" fmla="*/ 112 w 167"/>
                <a:gd name="T79" fmla="*/ 124 h 270"/>
                <a:gd name="T80" fmla="*/ 112 w 167"/>
                <a:gd name="T81" fmla="*/ 126 h 270"/>
                <a:gd name="T82" fmla="*/ 128 w 167"/>
                <a:gd name="T83" fmla="*/ 131 h 270"/>
                <a:gd name="T84" fmla="*/ 142 w 167"/>
                <a:gd name="T85" fmla="*/ 140 h 270"/>
                <a:gd name="T86" fmla="*/ 155 w 167"/>
                <a:gd name="T87" fmla="*/ 153 h 270"/>
                <a:gd name="T88" fmla="*/ 164 w 167"/>
                <a:gd name="T89" fmla="*/ 171 h 270"/>
                <a:gd name="T90" fmla="*/ 167 w 167"/>
                <a:gd name="T91" fmla="*/ 192 h 270"/>
                <a:gd name="T92" fmla="*/ 164 w 167"/>
                <a:gd name="T93" fmla="*/ 213 h 270"/>
                <a:gd name="T94" fmla="*/ 157 w 167"/>
                <a:gd name="T95" fmla="*/ 231 h 270"/>
                <a:gd name="T96" fmla="*/ 144 w 167"/>
                <a:gd name="T97" fmla="*/ 245 h 270"/>
                <a:gd name="T98" fmla="*/ 123 w 167"/>
                <a:gd name="T99" fmla="*/ 260 h 270"/>
                <a:gd name="T100" fmla="*/ 93 w 167"/>
                <a:gd name="T101" fmla="*/ 267 h 270"/>
                <a:gd name="T102" fmla="*/ 54 w 167"/>
                <a:gd name="T103" fmla="*/ 270 h 270"/>
                <a:gd name="T104" fmla="*/ 22 w 167"/>
                <a:gd name="T105" fmla="*/ 268 h 270"/>
                <a:gd name="T106" fmla="*/ 0 w 167"/>
                <a:gd name="T107" fmla="*/ 267 h 270"/>
                <a:gd name="T108" fmla="*/ 0 w 167"/>
                <a:gd name="T109" fmla="*/ 5 h 270"/>
                <a:gd name="T110" fmla="*/ 18 w 167"/>
                <a:gd name="T111" fmla="*/ 3 h 270"/>
                <a:gd name="T112" fmla="*/ 39 w 167"/>
                <a:gd name="T113" fmla="*/ 1 h 270"/>
                <a:gd name="T114" fmla="*/ 62 w 167"/>
                <a:gd name="T1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7" h="270">
                  <a:moveTo>
                    <a:pt x="34" y="140"/>
                  </a:moveTo>
                  <a:lnTo>
                    <a:pt x="34" y="242"/>
                  </a:lnTo>
                  <a:lnTo>
                    <a:pt x="46" y="244"/>
                  </a:lnTo>
                  <a:lnTo>
                    <a:pt x="62" y="244"/>
                  </a:lnTo>
                  <a:lnTo>
                    <a:pt x="84" y="242"/>
                  </a:lnTo>
                  <a:lnTo>
                    <a:pt x="102" y="236"/>
                  </a:lnTo>
                  <a:lnTo>
                    <a:pt x="118" y="226"/>
                  </a:lnTo>
                  <a:lnTo>
                    <a:pt x="128" y="211"/>
                  </a:lnTo>
                  <a:lnTo>
                    <a:pt x="132" y="192"/>
                  </a:lnTo>
                  <a:lnTo>
                    <a:pt x="128" y="172"/>
                  </a:lnTo>
                  <a:lnTo>
                    <a:pt x="118" y="158"/>
                  </a:lnTo>
                  <a:lnTo>
                    <a:pt x="103" y="147"/>
                  </a:lnTo>
                  <a:lnTo>
                    <a:pt x="84" y="142"/>
                  </a:lnTo>
                  <a:lnTo>
                    <a:pt x="62" y="140"/>
                  </a:lnTo>
                  <a:lnTo>
                    <a:pt x="34" y="140"/>
                  </a:lnTo>
                  <a:close/>
                  <a:moveTo>
                    <a:pt x="64" y="26"/>
                  </a:moveTo>
                  <a:lnTo>
                    <a:pt x="45" y="26"/>
                  </a:lnTo>
                  <a:lnTo>
                    <a:pt x="34" y="28"/>
                  </a:lnTo>
                  <a:lnTo>
                    <a:pt x="34" y="115"/>
                  </a:lnTo>
                  <a:lnTo>
                    <a:pt x="66" y="115"/>
                  </a:lnTo>
                  <a:lnTo>
                    <a:pt x="89" y="112"/>
                  </a:lnTo>
                  <a:lnTo>
                    <a:pt x="107" y="101"/>
                  </a:lnTo>
                  <a:lnTo>
                    <a:pt x="119" y="87"/>
                  </a:lnTo>
                  <a:lnTo>
                    <a:pt x="123" y="69"/>
                  </a:lnTo>
                  <a:lnTo>
                    <a:pt x="119" y="53"/>
                  </a:lnTo>
                  <a:lnTo>
                    <a:pt x="112" y="41"/>
                  </a:lnTo>
                  <a:lnTo>
                    <a:pt x="100" y="34"/>
                  </a:lnTo>
                  <a:lnTo>
                    <a:pt x="84" y="28"/>
                  </a:lnTo>
                  <a:lnTo>
                    <a:pt x="64" y="26"/>
                  </a:lnTo>
                  <a:close/>
                  <a:moveTo>
                    <a:pt x="62" y="0"/>
                  </a:moveTo>
                  <a:lnTo>
                    <a:pt x="93" y="1"/>
                  </a:lnTo>
                  <a:lnTo>
                    <a:pt x="116" y="9"/>
                  </a:lnTo>
                  <a:lnTo>
                    <a:pt x="135" y="19"/>
                  </a:lnTo>
                  <a:lnTo>
                    <a:pt x="148" y="32"/>
                  </a:lnTo>
                  <a:lnTo>
                    <a:pt x="155" y="48"/>
                  </a:lnTo>
                  <a:lnTo>
                    <a:pt x="157" y="66"/>
                  </a:lnTo>
                  <a:lnTo>
                    <a:pt x="155" y="85"/>
                  </a:lnTo>
                  <a:lnTo>
                    <a:pt x="146" y="101"/>
                  </a:lnTo>
                  <a:lnTo>
                    <a:pt x="132" y="115"/>
                  </a:lnTo>
                  <a:lnTo>
                    <a:pt x="112" y="124"/>
                  </a:lnTo>
                  <a:lnTo>
                    <a:pt x="112" y="126"/>
                  </a:lnTo>
                  <a:lnTo>
                    <a:pt x="128" y="131"/>
                  </a:lnTo>
                  <a:lnTo>
                    <a:pt x="142" y="140"/>
                  </a:lnTo>
                  <a:lnTo>
                    <a:pt x="155" y="153"/>
                  </a:lnTo>
                  <a:lnTo>
                    <a:pt x="164" y="171"/>
                  </a:lnTo>
                  <a:lnTo>
                    <a:pt x="167" y="192"/>
                  </a:lnTo>
                  <a:lnTo>
                    <a:pt x="164" y="213"/>
                  </a:lnTo>
                  <a:lnTo>
                    <a:pt x="157" y="231"/>
                  </a:lnTo>
                  <a:lnTo>
                    <a:pt x="144" y="245"/>
                  </a:lnTo>
                  <a:lnTo>
                    <a:pt x="123" y="260"/>
                  </a:lnTo>
                  <a:lnTo>
                    <a:pt x="93" y="267"/>
                  </a:lnTo>
                  <a:lnTo>
                    <a:pt x="54" y="270"/>
                  </a:lnTo>
                  <a:lnTo>
                    <a:pt x="22" y="268"/>
                  </a:lnTo>
                  <a:lnTo>
                    <a:pt x="0" y="267"/>
                  </a:lnTo>
                  <a:lnTo>
                    <a:pt x="0" y="5"/>
                  </a:lnTo>
                  <a:lnTo>
                    <a:pt x="18" y="3"/>
                  </a:lnTo>
                  <a:lnTo>
                    <a:pt x="39" y="1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13214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3150" y="1881"/>
              <a:ext cx="74" cy="133"/>
            </a:xfrm>
            <a:custGeom>
              <a:avLst/>
              <a:gdLst>
                <a:gd name="T0" fmla="*/ 0 w 147"/>
                <a:gd name="T1" fmla="*/ 0 h 267"/>
                <a:gd name="T2" fmla="*/ 33 w 147"/>
                <a:gd name="T3" fmla="*/ 0 h 267"/>
                <a:gd name="T4" fmla="*/ 33 w 147"/>
                <a:gd name="T5" fmla="*/ 237 h 267"/>
                <a:gd name="T6" fmla="*/ 147 w 147"/>
                <a:gd name="T7" fmla="*/ 237 h 267"/>
                <a:gd name="T8" fmla="*/ 147 w 147"/>
                <a:gd name="T9" fmla="*/ 267 h 267"/>
                <a:gd name="T10" fmla="*/ 0 w 147"/>
                <a:gd name="T11" fmla="*/ 267 h 267"/>
                <a:gd name="T12" fmla="*/ 0 w 147"/>
                <a:gd name="T13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" h="267">
                  <a:moveTo>
                    <a:pt x="0" y="0"/>
                  </a:moveTo>
                  <a:lnTo>
                    <a:pt x="33" y="0"/>
                  </a:lnTo>
                  <a:lnTo>
                    <a:pt x="33" y="237"/>
                  </a:lnTo>
                  <a:lnTo>
                    <a:pt x="147" y="237"/>
                  </a:lnTo>
                  <a:lnTo>
                    <a:pt x="147" y="267"/>
                  </a:lnTo>
                  <a:lnTo>
                    <a:pt x="0" y="2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3214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3243" y="1881"/>
              <a:ext cx="75" cy="133"/>
            </a:xfrm>
            <a:custGeom>
              <a:avLst/>
              <a:gdLst>
                <a:gd name="T0" fmla="*/ 0 w 152"/>
                <a:gd name="T1" fmla="*/ 0 h 267"/>
                <a:gd name="T2" fmla="*/ 145 w 152"/>
                <a:gd name="T3" fmla="*/ 0 h 267"/>
                <a:gd name="T4" fmla="*/ 145 w 152"/>
                <a:gd name="T5" fmla="*/ 29 h 267"/>
                <a:gd name="T6" fmla="*/ 36 w 152"/>
                <a:gd name="T7" fmla="*/ 29 h 267"/>
                <a:gd name="T8" fmla="*/ 36 w 152"/>
                <a:gd name="T9" fmla="*/ 114 h 267"/>
                <a:gd name="T10" fmla="*/ 139 w 152"/>
                <a:gd name="T11" fmla="*/ 114 h 267"/>
                <a:gd name="T12" fmla="*/ 139 w 152"/>
                <a:gd name="T13" fmla="*/ 143 h 267"/>
                <a:gd name="T14" fmla="*/ 36 w 152"/>
                <a:gd name="T15" fmla="*/ 143 h 267"/>
                <a:gd name="T16" fmla="*/ 36 w 152"/>
                <a:gd name="T17" fmla="*/ 237 h 267"/>
                <a:gd name="T18" fmla="*/ 152 w 152"/>
                <a:gd name="T19" fmla="*/ 237 h 267"/>
                <a:gd name="T20" fmla="*/ 152 w 152"/>
                <a:gd name="T21" fmla="*/ 267 h 267"/>
                <a:gd name="T22" fmla="*/ 0 w 152"/>
                <a:gd name="T23" fmla="*/ 267 h 267"/>
                <a:gd name="T24" fmla="*/ 0 w 152"/>
                <a:gd name="T25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267">
                  <a:moveTo>
                    <a:pt x="0" y="0"/>
                  </a:moveTo>
                  <a:lnTo>
                    <a:pt x="145" y="0"/>
                  </a:lnTo>
                  <a:lnTo>
                    <a:pt x="145" y="29"/>
                  </a:lnTo>
                  <a:lnTo>
                    <a:pt x="36" y="29"/>
                  </a:lnTo>
                  <a:lnTo>
                    <a:pt x="36" y="114"/>
                  </a:lnTo>
                  <a:lnTo>
                    <a:pt x="139" y="114"/>
                  </a:lnTo>
                  <a:lnTo>
                    <a:pt x="139" y="143"/>
                  </a:lnTo>
                  <a:lnTo>
                    <a:pt x="36" y="143"/>
                  </a:lnTo>
                  <a:lnTo>
                    <a:pt x="36" y="237"/>
                  </a:lnTo>
                  <a:lnTo>
                    <a:pt x="152" y="237"/>
                  </a:lnTo>
                  <a:lnTo>
                    <a:pt x="152" y="267"/>
                  </a:lnTo>
                  <a:lnTo>
                    <a:pt x="0" y="2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3214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3375" y="1879"/>
              <a:ext cx="80" cy="137"/>
            </a:xfrm>
            <a:custGeom>
              <a:avLst/>
              <a:gdLst>
                <a:gd name="T0" fmla="*/ 93 w 160"/>
                <a:gd name="T1" fmla="*/ 0 h 274"/>
                <a:gd name="T2" fmla="*/ 116 w 160"/>
                <a:gd name="T3" fmla="*/ 2 h 274"/>
                <a:gd name="T4" fmla="*/ 136 w 160"/>
                <a:gd name="T5" fmla="*/ 7 h 274"/>
                <a:gd name="T6" fmla="*/ 150 w 160"/>
                <a:gd name="T7" fmla="*/ 12 h 274"/>
                <a:gd name="T8" fmla="*/ 141 w 160"/>
                <a:gd name="T9" fmla="*/ 41 h 274"/>
                <a:gd name="T10" fmla="*/ 130 w 160"/>
                <a:gd name="T11" fmla="*/ 36 h 274"/>
                <a:gd name="T12" fmla="*/ 112 w 160"/>
                <a:gd name="T13" fmla="*/ 30 h 274"/>
                <a:gd name="T14" fmla="*/ 91 w 160"/>
                <a:gd name="T15" fmla="*/ 28 h 274"/>
                <a:gd name="T16" fmla="*/ 72 w 160"/>
                <a:gd name="T17" fmla="*/ 30 h 274"/>
                <a:gd name="T18" fmla="*/ 57 w 160"/>
                <a:gd name="T19" fmla="*/ 37 h 274"/>
                <a:gd name="T20" fmla="*/ 48 w 160"/>
                <a:gd name="T21" fmla="*/ 46 h 274"/>
                <a:gd name="T22" fmla="*/ 43 w 160"/>
                <a:gd name="T23" fmla="*/ 57 h 274"/>
                <a:gd name="T24" fmla="*/ 41 w 160"/>
                <a:gd name="T25" fmla="*/ 68 h 274"/>
                <a:gd name="T26" fmla="*/ 43 w 160"/>
                <a:gd name="T27" fmla="*/ 84 h 274"/>
                <a:gd name="T28" fmla="*/ 54 w 160"/>
                <a:gd name="T29" fmla="*/ 98 h 274"/>
                <a:gd name="T30" fmla="*/ 70 w 160"/>
                <a:gd name="T31" fmla="*/ 108 h 274"/>
                <a:gd name="T32" fmla="*/ 93 w 160"/>
                <a:gd name="T33" fmla="*/ 119 h 274"/>
                <a:gd name="T34" fmla="*/ 118 w 160"/>
                <a:gd name="T35" fmla="*/ 130 h 274"/>
                <a:gd name="T36" fmla="*/ 137 w 160"/>
                <a:gd name="T37" fmla="*/ 142 h 274"/>
                <a:gd name="T38" fmla="*/ 150 w 160"/>
                <a:gd name="T39" fmla="*/ 158 h 274"/>
                <a:gd name="T40" fmla="*/ 159 w 160"/>
                <a:gd name="T41" fmla="*/ 176 h 274"/>
                <a:gd name="T42" fmla="*/ 160 w 160"/>
                <a:gd name="T43" fmla="*/ 197 h 274"/>
                <a:gd name="T44" fmla="*/ 159 w 160"/>
                <a:gd name="T45" fmla="*/ 217 h 274"/>
                <a:gd name="T46" fmla="*/ 152 w 160"/>
                <a:gd name="T47" fmla="*/ 235 h 274"/>
                <a:gd name="T48" fmla="*/ 139 w 160"/>
                <a:gd name="T49" fmla="*/ 251 h 274"/>
                <a:gd name="T50" fmla="*/ 120 w 160"/>
                <a:gd name="T51" fmla="*/ 263 h 274"/>
                <a:gd name="T52" fmla="*/ 96 w 160"/>
                <a:gd name="T53" fmla="*/ 270 h 274"/>
                <a:gd name="T54" fmla="*/ 68 w 160"/>
                <a:gd name="T55" fmla="*/ 274 h 274"/>
                <a:gd name="T56" fmla="*/ 43 w 160"/>
                <a:gd name="T57" fmla="*/ 272 h 274"/>
                <a:gd name="T58" fmla="*/ 18 w 160"/>
                <a:gd name="T59" fmla="*/ 265 h 274"/>
                <a:gd name="T60" fmla="*/ 0 w 160"/>
                <a:gd name="T61" fmla="*/ 256 h 274"/>
                <a:gd name="T62" fmla="*/ 9 w 160"/>
                <a:gd name="T63" fmla="*/ 228 h 274"/>
                <a:gd name="T64" fmla="*/ 38 w 160"/>
                <a:gd name="T65" fmla="*/ 240 h 274"/>
                <a:gd name="T66" fmla="*/ 72 w 160"/>
                <a:gd name="T67" fmla="*/ 246 h 274"/>
                <a:gd name="T68" fmla="*/ 95 w 160"/>
                <a:gd name="T69" fmla="*/ 242 h 274"/>
                <a:gd name="T70" fmla="*/ 112 w 160"/>
                <a:gd name="T71" fmla="*/ 233 h 274"/>
                <a:gd name="T72" fmla="*/ 123 w 160"/>
                <a:gd name="T73" fmla="*/ 219 h 274"/>
                <a:gd name="T74" fmla="*/ 127 w 160"/>
                <a:gd name="T75" fmla="*/ 199 h 274"/>
                <a:gd name="T76" fmla="*/ 123 w 160"/>
                <a:gd name="T77" fmla="*/ 183 h 274"/>
                <a:gd name="T78" fmla="*/ 114 w 160"/>
                <a:gd name="T79" fmla="*/ 169 h 274"/>
                <a:gd name="T80" fmla="*/ 100 w 160"/>
                <a:gd name="T81" fmla="*/ 158 h 274"/>
                <a:gd name="T82" fmla="*/ 77 w 160"/>
                <a:gd name="T83" fmla="*/ 148 h 274"/>
                <a:gd name="T84" fmla="*/ 52 w 160"/>
                <a:gd name="T85" fmla="*/ 137 h 274"/>
                <a:gd name="T86" fmla="*/ 32 w 160"/>
                <a:gd name="T87" fmla="*/ 124 h 274"/>
                <a:gd name="T88" fmla="*/ 18 w 160"/>
                <a:gd name="T89" fmla="*/ 110 h 274"/>
                <a:gd name="T90" fmla="*/ 9 w 160"/>
                <a:gd name="T91" fmla="*/ 92 h 274"/>
                <a:gd name="T92" fmla="*/ 6 w 160"/>
                <a:gd name="T93" fmla="*/ 71 h 274"/>
                <a:gd name="T94" fmla="*/ 9 w 160"/>
                <a:gd name="T95" fmla="*/ 48 h 274"/>
                <a:gd name="T96" fmla="*/ 22 w 160"/>
                <a:gd name="T97" fmla="*/ 28 h 274"/>
                <a:gd name="T98" fmla="*/ 40 w 160"/>
                <a:gd name="T99" fmla="*/ 12 h 274"/>
                <a:gd name="T100" fmla="*/ 63 w 160"/>
                <a:gd name="T101" fmla="*/ 3 h 274"/>
                <a:gd name="T102" fmla="*/ 93 w 160"/>
                <a:gd name="T103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0" h="274">
                  <a:moveTo>
                    <a:pt x="93" y="0"/>
                  </a:moveTo>
                  <a:lnTo>
                    <a:pt x="116" y="2"/>
                  </a:lnTo>
                  <a:lnTo>
                    <a:pt x="136" y="7"/>
                  </a:lnTo>
                  <a:lnTo>
                    <a:pt x="150" y="12"/>
                  </a:lnTo>
                  <a:lnTo>
                    <a:pt x="141" y="41"/>
                  </a:lnTo>
                  <a:lnTo>
                    <a:pt x="130" y="36"/>
                  </a:lnTo>
                  <a:lnTo>
                    <a:pt x="112" y="30"/>
                  </a:lnTo>
                  <a:lnTo>
                    <a:pt x="91" y="28"/>
                  </a:lnTo>
                  <a:lnTo>
                    <a:pt x="72" y="30"/>
                  </a:lnTo>
                  <a:lnTo>
                    <a:pt x="57" y="37"/>
                  </a:lnTo>
                  <a:lnTo>
                    <a:pt x="48" y="46"/>
                  </a:lnTo>
                  <a:lnTo>
                    <a:pt x="43" y="57"/>
                  </a:lnTo>
                  <a:lnTo>
                    <a:pt x="41" y="68"/>
                  </a:lnTo>
                  <a:lnTo>
                    <a:pt x="43" y="84"/>
                  </a:lnTo>
                  <a:lnTo>
                    <a:pt x="54" y="98"/>
                  </a:lnTo>
                  <a:lnTo>
                    <a:pt x="70" y="108"/>
                  </a:lnTo>
                  <a:lnTo>
                    <a:pt x="93" y="119"/>
                  </a:lnTo>
                  <a:lnTo>
                    <a:pt x="118" y="130"/>
                  </a:lnTo>
                  <a:lnTo>
                    <a:pt x="137" y="142"/>
                  </a:lnTo>
                  <a:lnTo>
                    <a:pt x="150" y="158"/>
                  </a:lnTo>
                  <a:lnTo>
                    <a:pt x="159" y="176"/>
                  </a:lnTo>
                  <a:lnTo>
                    <a:pt x="160" y="197"/>
                  </a:lnTo>
                  <a:lnTo>
                    <a:pt x="159" y="217"/>
                  </a:lnTo>
                  <a:lnTo>
                    <a:pt x="152" y="235"/>
                  </a:lnTo>
                  <a:lnTo>
                    <a:pt x="139" y="251"/>
                  </a:lnTo>
                  <a:lnTo>
                    <a:pt x="120" y="263"/>
                  </a:lnTo>
                  <a:lnTo>
                    <a:pt x="96" y="270"/>
                  </a:lnTo>
                  <a:lnTo>
                    <a:pt x="68" y="274"/>
                  </a:lnTo>
                  <a:lnTo>
                    <a:pt x="43" y="272"/>
                  </a:lnTo>
                  <a:lnTo>
                    <a:pt x="18" y="265"/>
                  </a:lnTo>
                  <a:lnTo>
                    <a:pt x="0" y="256"/>
                  </a:lnTo>
                  <a:lnTo>
                    <a:pt x="9" y="228"/>
                  </a:lnTo>
                  <a:lnTo>
                    <a:pt x="38" y="240"/>
                  </a:lnTo>
                  <a:lnTo>
                    <a:pt x="72" y="246"/>
                  </a:lnTo>
                  <a:lnTo>
                    <a:pt x="95" y="242"/>
                  </a:lnTo>
                  <a:lnTo>
                    <a:pt x="112" y="233"/>
                  </a:lnTo>
                  <a:lnTo>
                    <a:pt x="123" y="219"/>
                  </a:lnTo>
                  <a:lnTo>
                    <a:pt x="127" y="199"/>
                  </a:lnTo>
                  <a:lnTo>
                    <a:pt x="123" y="183"/>
                  </a:lnTo>
                  <a:lnTo>
                    <a:pt x="114" y="169"/>
                  </a:lnTo>
                  <a:lnTo>
                    <a:pt x="100" y="158"/>
                  </a:lnTo>
                  <a:lnTo>
                    <a:pt x="77" y="148"/>
                  </a:lnTo>
                  <a:lnTo>
                    <a:pt x="52" y="137"/>
                  </a:lnTo>
                  <a:lnTo>
                    <a:pt x="32" y="124"/>
                  </a:lnTo>
                  <a:lnTo>
                    <a:pt x="18" y="110"/>
                  </a:lnTo>
                  <a:lnTo>
                    <a:pt x="9" y="92"/>
                  </a:lnTo>
                  <a:lnTo>
                    <a:pt x="6" y="71"/>
                  </a:lnTo>
                  <a:lnTo>
                    <a:pt x="9" y="48"/>
                  </a:lnTo>
                  <a:lnTo>
                    <a:pt x="22" y="28"/>
                  </a:lnTo>
                  <a:lnTo>
                    <a:pt x="40" y="12"/>
                  </a:lnTo>
                  <a:lnTo>
                    <a:pt x="63" y="3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13214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/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3471" y="1879"/>
              <a:ext cx="122" cy="137"/>
            </a:xfrm>
            <a:custGeom>
              <a:avLst/>
              <a:gdLst>
                <a:gd name="T0" fmla="*/ 123 w 244"/>
                <a:gd name="T1" fmla="*/ 27 h 274"/>
                <a:gd name="T2" fmla="*/ 97 w 244"/>
                <a:gd name="T3" fmla="*/ 32 h 274"/>
                <a:gd name="T4" fmla="*/ 75 w 244"/>
                <a:gd name="T5" fmla="*/ 43 h 274"/>
                <a:gd name="T6" fmla="*/ 59 w 244"/>
                <a:gd name="T7" fmla="*/ 60 h 274"/>
                <a:gd name="T8" fmla="*/ 47 w 244"/>
                <a:gd name="T9" fmla="*/ 84 h 274"/>
                <a:gd name="T10" fmla="*/ 40 w 244"/>
                <a:gd name="T11" fmla="*/ 110 h 274"/>
                <a:gd name="T12" fmla="*/ 38 w 244"/>
                <a:gd name="T13" fmla="*/ 139 h 274"/>
                <a:gd name="T14" fmla="*/ 40 w 244"/>
                <a:gd name="T15" fmla="*/ 165 h 274"/>
                <a:gd name="T16" fmla="*/ 47 w 244"/>
                <a:gd name="T17" fmla="*/ 192 h 274"/>
                <a:gd name="T18" fmla="*/ 59 w 244"/>
                <a:gd name="T19" fmla="*/ 213 h 274"/>
                <a:gd name="T20" fmla="*/ 75 w 244"/>
                <a:gd name="T21" fmla="*/ 231 h 274"/>
                <a:gd name="T22" fmla="*/ 97 w 244"/>
                <a:gd name="T23" fmla="*/ 242 h 274"/>
                <a:gd name="T24" fmla="*/ 121 w 244"/>
                <a:gd name="T25" fmla="*/ 246 h 274"/>
                <a:gd name="T26" fmla="*/ 148 w 244"/>
                <a:gd name="T27" fmla="*/ 242 h 274"/>
                <a:gd name="T28" fmla="*/ 168 w 244"/>
                <a:gd name="T29" fmla="*/ 231 h 274"/>
                <a:gd name="T30" fmla="*/ 185 w 244"/>
                <a:gd name="T31" fmla="*/ 213 h 274"/>
                <a:gd name="T32" fmla="*/ 198 w 244"/>
                <a:gd name="T33" fmla="*/ 190 h 274"/>
                <a:gd name="T34" fmla="*/ 205 w 244"/>
                <a:gd name="T35" fmla="*/ 165 h 274"/>
                <a:gd name="T36" fmla="*/ 207 w 244"/>
                <a:gd name="T37" fmla="*/ 135 h 274"/>
                <a:gd name="T38" fmla="*/ 205 w 244"/>
                <a:gd name="T39" fmla="*/ 108 h 274"/>
                <a:gd name="T40" fmla="*/ 198 w 244"/>
                <a:gd name="T41" fmla="*/ 84 h 274"/>
                <a:gd name="T42" fmla="*/ 187 w 244"/>
                <a:gd name="T43" fmla="*/ 62 h 274"/>
                <a:gd name="T44" fmla="*/ 169 w 244"/>
                <a:gd name="T45" fmla="*/ 43 h 274"/>
                <a:gd name="T46" fmla="*/ 148 w 244"/>
                <a:gd name="T47" fmla="*/ 32 h 274"/>
                <a:gd name="T48" fmla="*/ 123 w 244"/>
                <a:gd name="T49" fmla="*/ 27 h 274"/>
                <a:gd name="T50" fmla="*/ 123 w 244"/>
                <a:gd name="T51" fmla="*/ 0 h 274"/>
                <a:gd name="T52" fmla="*/ 159 w 244"/>
                <a:gd name="T53" fmla="*/ 3 h 274"/>
                <a:gd name="T54" fmla="*/ 187 w 244"/>
                <a:gd name="T55" fmla="*/ 16 h 274"/>
                <a:gd name="T56" fmla="*/ 210 w 244"/>
                <a:gd name="T57" fmla="*/ 37 h 274"/>
                <a:gd name="T58" fmla="*/ 228 w 244"/>
                <a:gd name="T59" fmla="*/ 64 h 274"/>
                <a:gd name="T60" fmla="*/ 241 w 244"/>
                <a:gd name="T61" fmla="*/ 96 h 274"/>
                <a:gd name="T62" fmla="*/ 244 w 244"/>
                <a:gd name="T63" fmla="*/ 133 h 274"/>
                <a:gd name="T64" fmla="*/ 241 w 244"/>
                <a:gd name="T65" fmla="*/ 171 h 274"/>
                <a:gd name="T66" fmla="*/ 232 w 244"/>
                <a:gd name="T67" fmla="*/ 201 h 274"/>
                <a:gd name="T68" fmla="*/ 216 w 244"/>
                <a:gd name="T69" fmla="*/ 228 h 274"/>
                <a:gd name="T70" fmla="*/ 198 w 244"/>
                <a:gd name="T71" fmla="*/ 247 h 274"/>
                <a:gd name="T72" fmla="*/ 175 w 244"/>
                <a:gd name="T73" fmla="*/ 262 h 274"/>
                <a:gd name="T74" fmla="*/ 148 w 244"/>
                <a:gd name="T75" fmla="*/ 270 h 274"/>
                <a:gd name="T76" fmla="*/ 120 w 244"/>
                <a:gd name="T77" fmla="*/ 274 h 274"/>
                <a:gd name="T78" fmla="*/ 88 w 244"/>
                <a:gd name="T79" fmla="*/ 270 h 274"/>
                <a:gd name="T80" fmla="*/ 57 w 244"/>
                <a:gd name="T81" fmla="*/ 256 h 274"/>
                <a:gd name="T82" fmla="*/ 34 w 244"/>
                <a:gd name="T83" fmla="*/ 237 h 274"/>
                <a:gd name="T84" fmla="*/ 16 w 244"/>
                <a:gd name="T85" fmla="*/ 210 h 274"/>
                <a:gd name="T86" fmla="*/ 4 w 244"/>
                <a:gd name="T87" fmla="*/ 176 h 274"/>
                <a:gd name="T88" fmla="*/ 0 w 244"/>
                <a:gd name="T89" fmla="*/ 139 h 274"/>
                <a:gd name="T90" fmla="*/ 4 w 244"/>
                <a:gd name="T91" fmla="*/ 100 h 274"/>
                <a:gd name="T92" fmla="*/ 16 w 244"/>
                <a:gd name="T93" fmla="*/ 66 h 274"/>
                <a:gd name="T94" fmla="*/ 36 w 244"/>
                <a:gd name="T95" fmla="*/ 37 h 274"/>
                <a:gd name="T96" fmla="*/ 61 w 244"/>
                <a:gd name="T97" fmla="*/ 16 h 274"/>
                <a:gd name="T98" fmla="*/ 89 w 244"/>
                <a:gd name="T99" fmla="*/ 3 h 274"/>
                <a:gd name="T100" fmla="*/ 123 w 244"/>
                <a:gd name="T10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4" h="274">
                  <a:moveTo>
                    <a:pt x="123" y="27"/>
                  </a:moveTo>
                  <a:lnTo>
                    <a:pt x="97" y="32"/>
                  </a:lnTo>
                  <a:lnTo>
                    <a:pt x="75" y="43"/>
                  </a:lnTo>
                  <a:lnTo>
                    <a:pt x="59" y="60"/>
                  </a:lnTo>
                  <a:lnTo>
                    <a:pt x="47" y="84"/>
                  </a:lnTo>
                  <a:lnTo>
                    <a:pt x="40" y="110"/>
                  </a:lnTo>
                  <a:lnTo>
                    <a:pt x="38" y="139"/>
                  </a:lnTo>
                  <a:lnTo>
                    <a:pt x="40" y="165"/>
                  </a:lnTo>
                  <a:lnTo>
                    <a:pt x="47" y="192"/>
                  </a:lnTo>
                  <a:lnTo>
                    <a:pt x="59" y="213"/>
                  </a:lnTo>
                  <a:lnTo>
                    <a:pt x="75" y="231"/>
                  </a:lnTo>
                  <a:lnTo>
                    <a:pt x="97" y="242"/>
                  </a:lnTo>
                  <a:lnTo>
                    <a:pt x="121" y="246"/>
                  </a:lnTo>
                  <a:lnTo>
                    <a:pt x="148" y="242"/>
                  </a:lnTo>
                  <a:lnTo>
                    <a:pt x="168" y="231"/>
                  </a:lnTo>
                  <a:lnTo>
                    <a:pt x="185" y="213"/>
                  </a:lnTo>
                  <a:lnTo>
                    <a:pt x="198" y="190"/>
                  </a:lnTo>
                  <a:lnTo>
                    <a:pt x="205" y="165"/>
                  </a:lnTo>
                  <a:lnTo>
                    <a:pt x="207" y="135"/>
                  </a:lnTo>
                  <a:lnTo>
                    <a:pt x="205" y="108"/>
                  </a:lnTo>
                  <a:lnTo>
                    <a:pt x="198" y="84"/>
                  </a:lnTo>
                  <a:lnTo>
                    <a:pt x="187" y="62"/>
                  </a:lnTo>
                  <a:lnTo>
                    <a:pt x="169" y="43"/>
                  </a:lnTo>
                  <a:lnTo>
                    <a:pt x="148" y="32"/>
                  </a:lnTo>
                  <a:lnTo>
                    <a:pt x="123" y="27"/>
                  </a:lnTo>
                  <a:close/>
                  <a:moveTo>
                    <a:pt x="123" y="0"/>
                  </a:moveTo>
                  <a:lnTo>
                    <a:pt x="159" y="3"/>
                  </a:lnTo>
                  <a:lnTo>
                    <a:pt x="187" y="16"/>
                  </a:lnTo>
                  <a:lnTo>
                    <a:pt x="210" y="37"/>
                  </a:lnTo>
                  <a:lnTo>
                    <a:pt x="228" y="64"/>
                  </a:lnTo>
                  <a:lnTo>
                    <a:pt x="241" y="96"/>
                  </a:lnTo>
                  <a:lnTo>
                    <a:pt x="244" y="133"/>
                  </a:lnTo>
                  <a:lnTo>
                    <a:pt x="241" y="171"/>
                  </a:lnTo>
                  <a:lnTo>
                    <a:pt x="232" y="201"/>
                  </a:lnTo>
                  <a:lnTo>
                    <a:pt x="216" y="228"/>
                  </a:lnTo>
                  <a:lnTo>
                    <a:pt x="198" y="247"/>
                  </a:lnTo>
                  <a:lnTo>
                    <a:pt x="175" y="262"/>
                  </a:lnTo>
                  <a:lnTo>
                    <a:pt x="148" y="270"/>
                  </a:lnTo>
                  <a:lnTo>
                    <a:pt x="120" y="274"/>
                  </a:lnTo>
                  <a:lnTo>
                    <a:pt x="88" y="270"/>
                  </a:lnTo>
                  <a:lnTo>
                    <a:pt x="57" y="256"/>
                  </a:lnTo>
                  <a:lnTo>
                    <a:pt x="34" y="237"/>
                  </a:lnTo>
                  <a:lnTo>
                    <a:pt x="16" y="210"/>
                  </a:lnTo>
                  <a:lnTo>
                    <a:pt x="4" y="176"/>
                  </a:lnTo>
                  <a:lnTo>
                    <a:pt x="0" y="139"/>
                  </a:lnTo>
                  <a:lnTo>
                    <a:pt x="4" y="100"/>
                  </a:lnTo>
                  <a:lnTo>
                    <a:pt x="16" y="66"/>
                  </a:lnTo>
                  <a:lnTo>
                    <a:pt x="36" y="37"/>
                  </a:lnTo>
                  <a:lnTo>
                    <a:pt x="61" y="16"/>
                  </a:lnTo>
                  <a:lnTo>
                    <a:pt x="89" y="3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13214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3615" y="1881"/>
              <a:ext cx="71" cy="133"/>
            </a:xfrm>
            <a:custGeom>
              <a:avLst/>
              <a:gdLst>
                <a:gd name="T0" fmla="*/ 0 w 142"/>
                <a:gd name="T1" fmla="*/ 0 h 267"/>
                <a:gd name="T2" fmla="*/ 142 w 142"/>
                <a:gd name="T3" fmla="*/ 0 h 267"/>
                <a:gd name="T4" fmla="*/ 142 w 142"/>
                <a:gd name="T5" fmla="*/ 29 h 267"/>
                <a:gd name="T6" fmla="*/ 33 w 142"/>
                <a:gd name="T7" fmla="*/ 29 h 267"/>
                <a:gd name="T8" fmla="*/ 33 w 142"/>
                <a:gd name="T9" fmla="*/ 118 h 267"/>
                <a:gd name="T10" fmla="*/ 133 w 142"/>
                <a:gd name="T11" fmla="*/ 118 h 267"/>
                <a:gd name="T12" fmla="*/ 133 w 142"/>
                <a:gd name="T13" fmla="*/ 146 h 267"/>
                <a:gd name="T14" fmla="*/ 33 w 142"/>
                <a:gd name="T15" fmla="*/ 146 h 267"/>
                <a:gd name="T16" fmla="*/ 33 w 142"/>
                <a:gd name="T17" fmla="*/ 267 h 267"/>
                <a:gd name="T18" fmla="*/ 0 w 142"/>
                <a:gd name="T19" fmla="*/ 267 h 267"/>
                <a:gd name="T20" fmla="*/ 0 w 142"/>
                <a:gd name="T2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2" h="267">
                  <a:moveTo>
                    <a:pt x="0" y="0"/>
                  </a:moveTo>
                  <a:lnTo>
                    <a:pt x="142" y="0"/>
                  </a:lnTo>
                  <a:lnTo>
                    <a:pt x="142" y="29"/>
                  </a:lnTo>
                  <a:lnTo>
                    <a:pt x="33" y="29"/>
                  </a:lnTo>
                  <a:lnTo>
                    <a:pt x="33" y="118"/>
                  </a:lnTo>
                  <a:lnTo>
                    <a:pt x="133" y="118"/>
                  </a:lnTo>
                  <a:lnTo>
                    <a:pt x="133" y="146"/>
                  </a:lnTo>
                  <a:lnTo>
                    <a:pt x="33" y="146"/>
                  </a:lnTo>
                  <a:lnTo>
                    <a:pt x="33" y="267"/>
                  </a:lnTo>
                  <a:lnTo>
                    <a:pt x="0" y="2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3214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3696" y="1881"/>
              <a:ext cx="98" cy="133"/>
            </a:xfrm>
            <a:custGeom>
              <a:avLst/>
              <a:gdLst>
                <a:gd name="T0" fmla="*/ 0 w 196"/>
                <a:gd name="T1" fmla="*/ 0 h 267"/>
                <a:gd name="T2" fmla="*/ 196 w 196"/>
                <a:gd name="T3" fmla="*/ 0 h 267"/>
                <a:gd name="T4" fmla="*/ 196 w 196"/>
                <a:gd name="T5" fmla="*/ 31 h 267"/>
                <a:gd name="T6" fmla="*/ 116 w 196"/>
                <a:gd name="T7" fmla="*/ 31 h 267"/>
                <a:gd name="T8" fmla="*/ 116 w 196"/>
                <a:gd name="T9" fmla="*/ 267 h 267"/>
                <a:gd name="T10" fmla="*/ 80 w 196"/>
                <a:gd name="T11" fmla="*/ 267 h 267"/>
                <a:gd name="T12" fmla="*/ 80 w 196"/>
                <a:gd name="T13" fmla="*/ 31 h 267"/>
                <a:gd name="T14" fmla="*/ 0 w 196"/>
                <a:gd name="T15" fmla="*/ 31 h 267"/>
                <a:gd name="T16" fmla="*/ 0 w 196"/>
                <a:gd name="T17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267">
                  <a:moveTo>
                    <a:pt x="0" y="0"/>
                  </a:moveTo>
                  <a:lnTo>
                    <a:pt x="196" y="0"/>
                  </a:lnTo>
                  <a:lnTo>
                    <a:pt x="196" y="31"/>
                  </a:lnTo>
                  <a:lnTo>
                    <a:pt x="116" y="31"/>
                  </a:lnTo>
                  <a:lnTo>
                    <a:pt x="116" y="267"/>
                  </a:lnTo>
                  <a:lnTo>
                    <a:pt x="80" y="267"/>
                  </a:lnTo>
                  <a:lnTo>
                    <a:pt x="80" y="31"/>
                  </a:lnTo>
                  <a:lnTo>
                    <a:pt x="0" y="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3214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3805" y="1881"/>
              <a:ext cx="162" cy="133"/>
            </a:xfrm>
            <a:custGeom>
              <a:avLst/>
              <a:gdLst>
                <a:gd name="T0" fmla="*/ 0 w 326"/>
                <a:gd name="T1" fmla="*/ 0 h 267"/>
                <a:gd name="T2" fmla="*/ 38 w 326"/>
                <a:gd name="T3" fmla="*/ 0 h 267"/>
                <a:gd name="T4" fmla="*/ 68 w 326"/>
                <a:gd name="T5" fmla="*/ 136 h 267"/>
                <a:gd name="T6" fmla="*/ 77 w 326"/>
                <a:gd name="T7" fmla="*/ 168 h 267"/>
                <a:gd name="T8" fmla="*/ 82 w 326"/>
                <a:gd name="T9" fmla="*/ 200 h 267"/>
                <a:gd name="T10" fmla="*/ 89 w 326"/>
                <a:gd name="T11" fmla="*/ 227 h 267"/>
                <a:gd name="T12" fmla="*/ 89 w 326"/>
                <a:gd name="T13" fmla="*/ 227 h 267"/>
                <a:gd name="T14" fmla="*/ 98 w 326"/>
                <a:gd name="T15" fmla="*/ 184 h 267"/>
                <a:gd name="T16" fmla="*/ 111 w 326"/>
                <a:gd name="T17" fmla="*/ 136 h 267"/>
                <a:gd name="T18" fmla="*/ 146 w 326"/>
                <a:gd name="T19" fmla="*/ 0 h 267"/>
                <a:gd name="T20" fmla="*/ 182 w 326"/>
                <a:gd name="T21" fmla="*/ 0 h 267"/>
                <a:gd name="T22" fmla="*/ 214 w 326"/>
                <a:gd name="T23" fmla="*/ 136 h 267"/>
                <a:gd name="T24" fmla="*/ 224 w 326"/>
                <a:gd name="T25" fmla="*/ 182 h 267"/>
                <a:gd name="T26" fmla="*/ 233 w 326"/>
                <a:gd name="T27" fmla="*/ 227 h 267"/>
                <a:gd name="T28" fmla="*/ 233 w 326"/>
                <a:gd name="T29" fmla="*/ 227 h 267"/>
                <a:gd name="T30" fmla="*/ 244 w 326"/>
                <a:gd name="T31" fmla="*/ 182 h 267"/>
                <a:gd name="T32" fmla="*/ 255 w 326"/>
                <a:gd name="T33" fmla="*/ 136 h 267"/>
                <a:gd name="T34" fmla="*/ 290 w 326"/>
                <a:gd name="T35" fmla="*/ 0 h 267"/>
                <a:gd name="T36" fmla="*/ 326 w 326"/>
                <a:gd name="T37" fmla="*/ 0 h 267"/>
                <a:gd name="T38" fmla="*/ 249 w 326"/>
                <a:gd name="T39" fmla="*/ 267 h 267"/>
                <a:gd name="T40" fmla="*/ 214 w 326"/>
                <a:gd name="T41" fmla="*/ 267 h 267"/>
                <a:gd name="T42" fmla="*/ 180 w 326"/>
                <a:gd name="T43" fmla="*/ 129 h 267"/>
                <a:gd name="T44" fmla="*/ 173 w 326"/>
                <a:gd name="T45" fmla="*/ 97 h 267"/>
                <a:gd name="T46" fmla="*/ 167 w 326"/>
                <a:gd name="T47" fmla="*/ 68 h 267"/>
                <a:gd name="T48" fmla="*/ 164 w 326"/>
                <a:gd name="T49" fmla="*/ 41 h 267"/>
                <a:gd name="T50" fmla="*/ 162 w 326"/>
                <a:gd name="T51" fmla="*/ 41 h 267"/>
                <a:gd name="T52" fmla="*/ 157 w 326"/>
                <a:gd name="T53" fmla="*/ 68 h 267"/>
                <a:gd name="T54" fmla="*/ 151 w 326"/>
                <a:gd name="T55" fmla="*/ 97 h 267"/>
                <a:gd name="T56" fmla="*/ 143 w 326"/>
                <a:gd name="T57" fmla="*/ 129 h 267"/>
                <a:gd name="T58" fmla="*/ 103 w 326"/>
                <a:gd name="T59" fmla="*/ 267 h 267"/>
                <a:gd name="T60" fmla="*/ 68 w 326"/>
                <a:gd name="T61" fmla="*/ 267 h 267"/>
                <a:gd name="T62" fmla="*/ 0 w 326"/>
                <a:gd name="T63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6" h="267">
                  <a:moveTo>
                    <a:pt x="0" y="0"/>
                  </a:moveTo>
                  <a:lnTo>
                    <a:pt x="38" y="0"/>
                  </a:lnTo>
                  <a:lnTo>
                    <a:pt x="68" y="136"/>
                  </a:lnTo>
                  <a:lnTo>
                    <a:pt x="77" y="168"/>
                  </a:lnTo>
                  <a:lnTo>
                    <a:pt x="82" y="200"/>
                  </a:lnTo>
                  <a:lnTo>
                    <a:pt x="89" y="227"/>
                  </a:lnTo>
                  <a:lnTo>
                    <a:pt x="89" y="227"/>
                  </a:lnTo>
                  <a:lnTo>
                    <a:pt x="98" y="184"/>
                  </a:lnTo>
                  <a:lnTo>
                    <a:pt x="111" y="136"/>
                  </a:lnTo>
                  <a:lnTo>
                    <a:pt x="146" y="0"/>
                  </a:lnTo>
                  <a:lnTo>
                    <a:pt x="182" y="0"/>
                  </a:lnTo>
                  <a:lnTo>
                    <a:pt x="214" y="136"/>
                  </a:lnTo>
                  <a:lnTo>
                    <a:pt x="224" y="182"/>
                  </a:lnTo>
                  <a:lnTo>
                    <a:pt x="233" y="227"/>
                  </a:lnTo>
                  <a:lnTo>
                    <a:pt x="233" y="227"/>
                  </a:lnTo>
                  <a:lnTo>
                    <a:pt x="244" y="182"/>
                  </a:lnTo>
                  <a:lnTo>
                    <a:pt x="255" y="136"/>
                  </a:lnTo>
                  <a:lnTo>
                    <a:pt x="290" y="0"/>
                  </a:lnTo>
                  <a:lnTo>
                    <a:pt x="326" y="0"/>
                  </a:lnTo>
                  <a:lnTo>
                    <a:pt x="249" y="267"/>
                  </a:lnTo>
                  <a:lnTo>
                    <a:pt x="214" y="267"/>
                  </a:lnTo>
                  <a:lnTo>
                    <a:pt x="180" y="129"/>
                  </a:lnTo>
                  <a:lnTo>
                    <a:pt x="173" y="97"/>
                  </a:lnTo>
                  <a:lnTo>
                    <a:pt x="167" y="68"/>
                  </a:lnTo>
                  <a:lnTo>
                    <a:pt x="164" y="41"/>
                  </a:lnTo>
                  <a:lnTo>
                    <a:pt x="162" y="41"/>
                  </a:lnTo>
                  <a:lnTo>
                    <a:pt x="157" y="68"/>
                  </a:lnTo>
                  <a:lnTo>
                    <a:pt x="151" y="97"/>
                  </a:lnTo>
                  <a:lnTo>
                    <a:pt x="143" y="129"/>
                  </a:lnTo>
                  <a:lnTo>
                    <a:pt x="103" y="267"/>
                  </a:lnTo>
                  <a:lnTo>
                    <a:pt x="68" y="2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3214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/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3962" y="1881"/>
              <a:ext cx="111" cy="133"/>
            </a:xfrm>
            <a:custGeom>
              <a:avLst/>
              <a:gdLst>
                <a:gd name="T0" fmla="*/ 110 w 222"/>
                <a:gd name="T1" fmla="*/ 31 h 267"/>
                <a:gd name="T2" fmla="*/ 98 w 222"/>
                <a:gd name="T3" fmla="*/ 79 h 267"/>
                <a:gd name="T4" fmla="*/ 71 w 222"/>
                <a:gd name="T5" fmla="*/ 157 h 267"/>
                <a:gd name="T6" fmla="*/ 151 w 222"/>
                <a:gd name="T7" fmla="*/ 157 h 267"/>
                <a:gd name="T8" fmla="*/ 125 w 222"/>
                <a:gd name="T9" fmla="*/ 81 h 267"/>
                <a:gd name="T10" fmla="*/ 117 w 222"/>
                <a:gd name="T11" fmla="*/ 56 h 267"/>
                <a:gd name="T12" fmla="*/ 112 w 222"/>
                <a:gd name="T13" fmla="*/ 31 h 267"/>
                <a:gd name="T14" fmla="*/ 110 w 222"/>
                <a:gd name="T15" fmla="*/ 31 h 267"/>
                <a:gd name="T16" fmla="*/ 91 w 222"/>
                <a:gd name="T17" fmla="*/ 0 h 267"/>
                <a:gd name="T18" fmla="*/ 132 w 222"/>
                <a:gd name="T19" fmla="*/ 0 h 267"/>
                <a:gd name="T20" fmla="*/ 222 w 222"/>
                <a:gd name="T21" fmla="*/ 267 h 267"/>
                <a:gd name="T22" fmla="*/ 187 w 222"/>
                <a:gd name="T23" fmla="*/ 267 h 267"/>
                <a:gd name="T24" fmla="*/ 158 w 222"/>
                <a:gd name="T25" fmla="*/ 184 h 267"/>
                <a:gd name="T26" fmla="*/ 64 w 222"/>
                <a:gd name="T27" fmla="*/ 184 h 267"/>
                <a:gd name="T28" fmla="*/ 36 w 222"/>
                <a:gd name="T29" fmla="*/ 267 h 267"/>
                <a:gd name="T30" fmla="*/ 0 w 222"/>
                <a:gd name="T31" fmla="*/ 267 h 267"/>
                <a:gd name="T32" fmla="*/ 91 w 222"/>
                <a:gd name="T33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2" h="267">
                  <a:moveTo>
                    <a:pt x="110" y="31"/>
                  </a:moveTo>
                  <a:lnTo>
                    <a:pt x="98" y="79"/>
                  </a:lnTo>
                  <a:lnTo>
                    <a:pt x="71" y="157"/>
                  </a:lnTo>
                  <a:lnTo>
                    <a:pt x="151" y="157"/>
                  </a:lnTo>
                  <a:lnTo>
                    <a:pt x="125" y="81"/>
                  </a:lnTo>
                  <a:lnTo>
                    <a:pt x="117" y="56"/>
                  </a:lnTo>
                  <a:lnTo>
                    <a:pt x="112" y="31"/>
                  </a:lnTo>
                  <a:lnTo>
                    <a:pt x="110" y="31"/>
                  </a:lnTo>
                  <a:close/>
                  <a:moveTo>
                    <a:pt x="91" y="0"/>
                  </a:moveTo>
                  <a:lnTo>
                    <a:pt x="132" y="0"/>
                  </a:lnTo>
                  <a:lnTo>
                    <a:pt x="222" y="267"/>
                  </a:lnTo>
                  <a:lnTo>
                    <a:pt x="187" y="267"/>
                  </a:lnTo>
                  <a:lnTo>
                    <a:pt x="158" y="184"/>
                  </a:lnTo>
                  <a:lnTo>
                    <a:pt x="64" y="184"/>
                  </a:lnTo>
                  <a:lnTo>
                    <a:pt x="36" y="267"/>
                  </a:lnTo>
                  <a:lnTo>
                    <a:pt x="0" y="267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13214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/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4093" y="1880"/>
              <a:ext cx="87" cy="134"/>
            </a:xfrm>
            <a:custGeom>
              <a:avLst/>
              <a:gdLst>
                <a:gd name="T0" fmla="*/ 70 w 175"/>
                <a:gd name="T1" fmla="*/ 26 h 268"/>
                <a:gd name="T2" fmla="*/ 48 w 175"/>
                <a:gd name="T3" fmla="*/ 28 h 268"/>
                <a:gd name="T4" fmla="*/ 36 w 175"/>
                <a:gd name="T5" fmla="*/ 30 h 268"/>
                <a:gd name="T6" fmla="*/ 36 w 175"/>
                <a:gd name="T7" fmla="*/ 126 h 268"/>
                <a:gd name="T8" fmla="*/ 70 w 175"/>
                <a:gd name="T9" fmla="*/ 126 h 268"/>
                <a:gd name="T10" fmla="*/ 95 w 175"/>
                <a:gd name="T11" fmla="*/ 122 h 268"/>
                <a:gd name="T12" fmla="*/ 114 w 175"/>
                <a:gd name="T13" fmla="*/ 112 h 268"/>
                <a:gd name="T14" fmla="*/ 127 w 175"/>
                <a:gd name="T15" fmla="*/ 98 h 268"/>
                <a:gd name="T16" fmla="*/ 130 w 175"/>
                <a:gd name="T17" fmla="*/ 76 h 268"/>
                <a:gd name="T18" fmla="*/ 128 w 175"/>
                <a:gd name="T19" fmla="*/ 58 h 268"/>
                <a:gd name="T20" fmla="*/ 120 w 175"/>
                <a:gd name="T21" fmla="*/ 44 h 268"/>
                <a:gd name="T22" fmla="*/ 107 w 175"/>
                <a:gd name="T23" fmla="*/ 34 h 268"/>
                <a:gd name="T24" fmla="*/ 89 w 175"/>
                <a:gd name="T25" fmla="*/ 28 h 268"/>
                <a:gd name="T26" fmla="*/ 70 w 175"/>
                <a:gd name="T27" fmla="*/ 26 h 268"/>
                <a:gd name="T28" fmla="*/ 66 w 175"/>
                <a:gd name="T29" fmla="*/ 0 h 268"/>
                <a:gd name="T30" fmla="*/ 100 w 175"/>
                <a:gd name="T31" fmla="*/ 1 h 268"/>
                <a:gd name="T32" fmla="*/ 125 w 175"/>
                <a:gd name="T33" fmla="*/ 9 h 268"/>
                <a:gd name="T34" fmla="*/ 144 w 175"/>
                <a:gd name="T35" fmla="*/ 21 h 268"/>
                <a:gd name="T36" fmla="*/ 155 w 175"/>
                <a:gd name="T37" fmla="*/ 35 h 268"/>
                <a:gd name="T38" fmla="*/ 162 w 175"/>
                <a:gd name="T39" fmla="*/ 53 h 268"/>
                <a:gd name="T40" fmla="*/ 164 w 175"/>
                <a:gd name="T41" fmla="*/ 73 h 268"/>
                <a:gd name="T42" fmla="*/ 160 w 175"/>
                <a:gd name="T43" fmla="*/ 96 h 268"/>
                <a:gd name="T44" fmla="*/ 150 w 175"/>
                <a:gd name="T45" fmla="*/ 115 h 268"/>
                <a:gd name="T46" fmla="*/ 134 w 175"/>
                <a:gd name="T47" fmla="*/ 130 h 268"/>
                <a:gd name="T48" fmla="*/ 116 w 175"/>
                <a:gd name="T49" fmla="*/ 140 h 268"/>
                <a:gd name="T50" fmla="*/ 116 w 175"/>
                <a:gd name="T51" fmla="*/ 140 h 268"/>
                <a:gd name="T52" fmla="*/ 132 w 175"/>
                <a:gd name="T53" fmla="*/ 153 h 268"/>
                <a:gd name="T54" fmla="*/ 146 w 175"/>
                <a:gd name="T55" fmla="*/ 171 h 268"/>
                <a:gd name="T56" fmla="*/ 153 w 175"/>
                <a:gd name="T57" fmla="*/ 195 h 268"/>
                <a:gd name="T58" fmla="*/ 162 w 175"/>
                <a:gd name="T59" fmla="*/ 228 h 268"/>
                <a:gd name="T60" fmla="*/ 168 w 175"/>
                <a:gd name="T61" fmla="*/ 252 h 268"/>
                <a:gd name="T62" fmla="*/ 175 w 175"/>
                <a:gd name="T63" fmla="*/ 268 h 268"/>
                <a:gd name="T64" fmla="*/ 139 w 175"/>
                <a:gd name="T65" fmla="*/ 268 h 268"/>
                <a:gd name="T66" fmla="*/ 134 w 175"/>
                <a:gd name="T67" fmla="*/ 256 h 268"/>
                <a:gd name="T68" fmla="*/ 128 w 175"/>
                <a:gd name="T69" fmla="*/ 235 h 268"/>
                <a:gd name="T70" fmla="*/ 121 w 175"/>
                <a:gd name="T71" fmla="*/ 204 h 268"/>
                <a:gd name="T72" fmla="*/ 114 w 175"/>
                <a:gd name="T73" fmla="*/ 181 h 268"/>
                <a:gd name="T74" fmla="*/ 104 w 175"/>
                <a:gd name="T75" fmla="*/ 165 h 268"/>
                <a:gd name="T76" fmla="*/ 88 w 175"/>
                <a:gd name="T77" fmla="*/ 156 h 268"/>
                <a:gd name="T78" fmla="*/ 68 w 175"/>
                <a:gd name="T79" fmla="*/ 153 h 268"/>
                <a:gd name="T80" fmla="*/ 36 w 175"/>
                <a:gd name="T81" fmla="*/ 153 h 268"/>
                <a:gd name="T82" fmla="*/ 36 w 175"/>
                <a:gd name="T83" fmla="*/ 268 h 268"/>
                <a:gd name="T84" fmla="*/ 0 w 175"/>
                <a:gd name="T85" fmla="*/ 268 h 268"/>
                <a:gd name="T86" fmla="*/ 0 w 175"/>
                <a:gd name="T87" fmla="*/ 5 h 268"/>
                <a:gd name="T88" fmla="*/ 32 w 175"/>
                <a:gd name="T89" fmla="*/ 1 h 268"/>
                <a:gd name="T90" fmla="*/ 66 w 175"/>
                <a:gd name="T91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5" h="268">
                  <a:moveTo>
                    <a:pt x="70" y="26"/>
                  </a:moveTo>
                  <a:lnTo>
                    <a:pt x="48" y="28"/>
                  </a:lnTo>
                  <a:lnTo>
                    <a:pt x="36" y="30"/>
                  </a:lnTo>
                  <a:lnTo>
                    <a:pt x="36" y="126"/>
                  </a:lnTo>
                  <a:lnTo>
                    <a:pt x="70" y="126"/>
                  </a:lnTo>
                  <a:lnTo>
                    <a:pt x="95" y="122"/>
                  </a:lnTo>
                  <a:lnTo>
                    <a:pt x="114" y="112"/>
                  </a:lnTo>
                  <a:lnTo>
                    <a:pt x="127" y="98"/>
                  </a:lnTo>
                  <a:lnTo>
                    <a:pt x="130" y="76"/>
                  </a:lnTo>
                  <a:lnTo>
                    <a:pt x="128" y="58"/>
                  </a:lnTo>
                  <a:lnTo>
                    <a:pt x="120" y="44"/>
                  </a:lnTo>
                  <a:lnTo>
                    <a:pt x="107" y="34"/>
                  </a:lnTo>
                  <a:lnTo>
                    <a:pt x="89" y="28"/>
                  </a:lnTo>
                  <a:lnTo>
                    <a:pt x="70" y="26"/>
                  </a:lnTo>
                  <a:close/>
                  <a:moveTo>
                    <a:pt x="66" y="0"/>
                  </a:moveTo>
                  <a:lnTo>
                    <a:pt x="100" y="1"/>
                  </a:lnTo>
                  <a:lnTo>
                    <a:pt x="125" y="9"/>
                  </a:lnTo>
                  <a:lnTo>
                    <a:pt x="144" y="21"/>
                  </a:lnTo>
                  <a:lnTo>
                    <a:pt x="155" y="35"/>
                  </a:lnTo>
                  <a:lnTo>
                    <a:pt x="162" y="53"/>
                  </a:lnTo>
                  <a:lnTo>
                    <a:pt x="164" y="73"/>
                  </a:lnTo>
                  <a:lnTo>
                    <a:pt x="160" y="96"/>
                  </a:lnTo>
                  <a:lnTo>
                    <a:pt x="150" y="115"/>
                  </a:lnTo>
                  <a:lnTo>
                    <a:pt x="134" y="130"/>
                  </a:lnTo>
                  <a:lnTo>
                    <a:pt x="116" y="140"/>
                  </a:lnTo>
                  <a:lnTo>
                    <a:pt x="116" y="140"/>
                  </a:lnTo>
                  <a:lnTo>
                    <a:pt x="132" y="153"/>
                  </a:lnTo>
                  <a:lnTo>
                    <a:pt x="146" y="171"/>
                  </a:lnTo>
                  <a:lnTo>
                    <a:pt x="153" y="195"/>
                  </a:lnTo>
                  <a:lnTo>
                    <a:pt x="162" y="228"/>
                  </a:lnTo>
                  <a:lnTo>
                    <a:pt x="168" y="252"/>
                  </a:lnTo>
                  <a:lnTo>
                    <a:pt x="175" y="268"/>
                  </a:lnTo>
                  <a:lnTo>
                    <a:pt x="139" y="268"/>
                  </a:lnTo>
                  <a:lnTo>
                    <a:pt x="134" y="256"/>
                  </a:lnTo>
                  <a:lnTo>
                    <a:pt x="128" y="235"/>
                  </a:lnTo>
                  <a:lnTo>
                    <a:pt x="121" y="204"/>
                  </a:lnTo>
                  <a:lnTo>
                    <a:pt x="114" y="181"/>
                  </a:lnTo>
                  <a:lnTo>
                    <a:pt x="104" y="165"/>
                  </a:lnTo>
                  <a:lnTo>
                    <a:pt x="88" y="156"/>
                  </a:lnTo>
                  <a:lnTo>
                    <a:pt x="68" y="153"/>
                  </a:lnTo>
                  <a:lnTo>
                    <a:pt x="36" y="153"/>
                  </a:lnTo>
                  <a:lnTo>
                    <a:pt x="36" y="268"/>
                  </a:lnTo>
                  <a:lnTo>
                    <a:pt x="0" y="268"/>
                  </a:lnTo>
                  <a:lnTo>
                    <a:pt x="0" y="5"/>
                  </a:lnTo>
                  <a:lnTo>
                    <a:pt x="32" y="1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13214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4199" y="1881"/>
              <a:ext cx="75" cy="133"/>
            </a:xfrm>
            <a:custGeom>
              <a:avLst/>
              <a:gdLst>
                <a:gd name="T0" fmla="*/ 0 w 149"/>
                <a:gd name="T1" fmla="*/ 0 h 267"/>
                <a:gd name="T2" fmla="*/ 142 w 149"/>
                <a:gd name="T3" fmla="*/ 0 h 267"/>
                <a:gd name="T4" fmla="*/ 142 w 149"/>
                <a:gd name="T5" fmla="*/ 29 h 267"/>
                <a:gd name="T6" fmla="*/ 34 w 149"/>
                <a:gd name="T7" fmla="*/ 29 h 267"/>
                <a:gd name="T8" fmla="*/ 34 w 149"/>
                <a:gd name="T9" fmla="*/ 114 h 267"/>
                <a:gd name="T10" fmla="*/ 137 w 149"/>
                <a:gd name="T11" fmla="*/ 114 h 267"/>
                <a:gd name="T12" fmla="*/ 137 w 149"/>
                <a:gd name="T13" fmla="*/ 143 h 267"/>
                <a:gd name="T14" fmla="*/ 34 w 149"/>
                <a:gd name="T15" fmla="*/ 143 h 267"/>
                <a:gd name="T16" fmla="*/ 34 w 149"/>
                <a:gd name="T17" fmla="*/ 237 h 267"/>
                <a:gd name="T18" fmla="*/ 149 w 149"/>
                <a:gd name="T19" fmla="*/ 237 h 267"/>
                <a:gd name="T20" fmla="*/ 149 w 149"/>
                <a:gd name="T21" fmla="*/ 267 h 267"/>
                <a:gd name="T22" fmla="*/ 0 w 149"/>
                <a:gd name="T23" fmla="*/ 267 h 267"/>
                <a:gd name="T24" fmla="*/ 0 w 149"/>
                <a:gd name="T25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9" h="267">
                  <a:moveTo>
                    <a:pt x="0" y="0"/>
                  </a:moveTo>
                  <a:lnTo>
                    <a:pt x="142" y="0"/>
                  </a:lnTo>
                  <a:lnTo>
                    <a:pt x="142" y="29"/>
                  </a:lnTo>
                  <a:lnTo>
                    <a:pt x="34" y="29"/>
                  </a:lnTo>
                  <a:lnTo>
                    <a:pt x="34" y="114"/>
                  </a:lnTo>
                  <a:lnTo>
                    <a:pt x="137" y="114"/>
                  </a:lnTo>
                  <a:lnTo>
                    <a:pt x="137" y="143"/>
                  </a:lnTo>
                  <a:lnTo>
                    <a:pt x="34" y="143"/>
                  </a:lnTo>
                  <a:lnTo>
                    <a:pt x="34" y="237"/>
                  </a:lnTo>
                  <a:lnTo>
                    <a:pt x="149" y="237"/>
                  </a:lnTo>
                  <a:lnTo>
                    <a:pt x="149" y="267"/>
                  </a:lnTo>
                  <a:lnTo>
                    <a:pt x="0" y="2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3214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5518684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Demonstration of </a:t>
            </a:r>
            <a:r>
              <a:rPr lang="en-US" dirty="0" err="1" smtClean="0"/>
              <a:t>eone</a:t>
            </a:r>
            <a:r>
              <a:rPr lang="en-US" dirty="0" smtClean="0"/>
              <a:t> solution’s service builder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079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9">
      <a:dk1>
        <a:sysClr val="windowText" lastClr="000000"/>
      </a:dk1>
      <a:lt1>
        <a:sysClr val="window" lastClr="FFFFFF"/>
      </a:lt1>
      <a:dk2>
        <a:srgbClr val="29384C"/>
      </a:dk2>
      <a:lt2>
        <a:srgbClr val="D5D5D5"/>
      </a:lt2>
      <a:accent1>
        <a:srgbClr val="3D5472"/>
      </a:accent1>
      <a:accent2>
        <a:srgbClr val="527098"/>
      </a:accent2>
      <a:accent3>
        <a:srgbClr val="FEC523"/>
      </a:accent3>
      <a:accent4>
        <a:srgbClr val="9DA0A2"/>
      </a:accent4>
      <a:accent5>
        <a:srgbClr val="FDC321"/>
      </a:accent5>
      <a:accent6>
        <a:srgbClr val="033E60"/>
      </a:accent6>
      <a:hlink>
        <a:srgbClr val="428BCA"/>
      </a:hlink>
      <a:folHlink>
        <a:srgbClr val="428BC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Custom 4">
      <a:dk1>
        <a:sysClr val="windowText" lastClr="000000"/>
      </a:dk1>
      <a:lt1>
        <a:sysClr val="window" lastClr="FFFFFF"/>
      </a:lt1>
      <a:dk2>
        <a:srgbClr val="000000"/>
      </a:dk2>
      <a:lt2>
        <a:srgbClr val="D5D5D5"/>
      </a:lt2>
      <a:accent1>
        <a:srgbClr val="000048"/>
      </a:accent1>
      <a:accent2>
        <a:srgbClr val="000099"/>
      </a:accent2>
      <a:accent3>
        <a:srgbClr val="79AB03"/>
      </a:accent3>
      <a:accent4>
        <a:srgbClr val="9DA0A2"/>
      </a:accent4>
      <a:accent5>
        <a:srgbClr val="1C3F95"/>
      </a:accent5>
      <a:accent6>
        <a:srgbClr val="033E60"/>
      </a:accent6>
      <a:hlink>
        <a:srgbClr val="428BCA"/>
      </a:hlink>
      <a:folHlink>
        <a:srgbClr val="428BC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583</TotalTime>
  <Words>377</Words>
  <Application>Microsoft Office PowerPoint</Application>
  <PresentationFormat>On-screen Show (16:9)</PresentationFormat>
  <Paragraphs>56</Paragraphs>
  <Slides>15</Slides>
  <Notes>0</Notes>
  <HiddenSlides>3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Myriad Bold</vt:lpstr>
      <vt:lpstr>Wingdings</vt:lpstr>
      <vt:lpstr>Office Theme</vt:lpstr>
      <vt:lpstr>Office Theme</vt:lpstr>
      <vt:lpstr>Office Theme</vt:lpstr>
      <vt:lpstr>GPUG App-Off!</vt:lpstr>
      <vt:lpstr>What is the GPUG App-Off!</vt:lpstr>
      <vt:lpstr>David Musgrave</vt:lpstr>
      <vt:lpstr>Mariano Gomez</vt:lpstr>
      <vt:lpstr>Demonstration of Winthrop Development Consultant’s Batch Posting Service Toolkit</vt:lpstr>
      <vt:lpstr>Thomas Garcia</vt:lpstr>
      <vt:lpstr>Demonstration of ICON Business Consulting’s IQ</vt:lpstr>
      <vt:lpstr>Martin Olsen</vt:lpstr>
      <vt:lpstr>Demonstration of eone solution’s service builder</vt:lpstr>
      <vt:lpstr>PowerPoint Presentation</vt:lpstr>
      <vt:lpstr>PowerPoint Presentation</vt:lpstr>
      <vt:lpstr>PowerPoint Presentation</vt:lpstr>
      <vt:lpstr>HEADer TExt: Size 30pt</vt:lpstr>
      <vt:lpstr>Section title</vt:lpstr>
      <vt:lpstr>PowerPoint Presentation</vt:lpstr>
    </vt:vector>
  </TitlesOfParts>
  <Company>Jeff Creative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Jeffrey Plowman</dc:creator>
  <cp:lastModifiedBy>David Musgrave</cp:lastModifiedBy>
  <cp:revision>109</cp:revision>
  <dcterms:created xsi:type="dcterms:W3CDTF">2015-07-23T13:26:34Z</dcterms:created>
  <dcterms:modified xsi:type="dcterms:W3CDTF">2015-10-14T17:51:02Z</dcterms:modified>
</cp:coreProperties>
</file>